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sldIdLst>
    <p:sldId id="291" r:id="rId2"/>
    <p:sldId id="257" r:id="rId3"/>
    <p:sldId id="258" r:id="rId4"/>
    <p:sldId id="259" r:id="rId5"/>
    <p:sldId id="277" r:id="rId6"/>
    <p:sldId id="261" r:id="rId7"/>
    <p:sldId id="278" r:id="rId8"/>
    <p:sldId id="262" r:id="rId9"/>
    <p:sldId id="275" r:id="rId10"/>
    <p:sldId id="286" r:id="rId11"/>
    <p:sldId id="264" r:id="rId12"/>
    <p:sldId id="276" r:id="rId13"/>
    <p:sldId id="263" r:id="rId14"/>
    <p:sldId id="279" r:id="rId15"/>
    <p:sldId id="265" r:id="rId16"/>
    <p:sldId id="266" r:id="rId17"/>
    <p:sldId id="267" r:id="rId18"/>
    <p:sldId id="274" r:id="rId19"/>
    <p:sldId id="280" r:id="rId20"/>
    <p:sldId id="281" r:id="rId21"/>
    <p:sldId id="282" r:id="rId22"/>
    <p:sldId id="283" r:id="rId23"/>
    <p:sldId id="272" r:id="rId24"/>
    <p:sldId id="273" r:id="rId25"/>
    <p:sldId id="284" r:id="rId26"/>
    <p:sldId id="285" r:id="rId27"/>
    <p:sldId id="287" r:id="rId28"/>
    <p:sldId id="260" r:id="rId29"/>
    <p:sldId id="288" r:id="rId30"/>
    <p:sldId id="289" r:id="rId31"/>
    <p:sldId id="268" r:id="rId32"/>
    <p:sldId id="29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649C1F-477C-F64C-8AC9-DF99B60C6687}" v="61" dt="2022-06-06T03:14:21.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94"/>
    <p:restoredTop sz="94648"/>
  </p:normalViewPr>
  <p:slideViewPr>
    <p:cSldViewPr>
      <p:cViewPr varScale="1">
        <p:scale>
          <a:sx n="109" d="100"/>
          <a:sy n="109" d="100"/>
        </p:scale>
        <p:origin x="192" y="3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ugenio Olmedo Peralta" userId="9b6b20d5-b1e2-4290-801d-a7706516f29e" providerId="ADAL" clId="{98BE90FB-A6F7-8E44-9304-B0DA582C9CE9}"/>
    <pc:docChg chg="modSld">
      <pc:chgData name="Eugenio Olmedo Peralta" userId="9b6b20d5-b1e2-4290-801d-a7706516f29e" providerId="ADAL" clId="{98BE90FB-A6F7-8E44-9304-B0DA582C9CE9}" dt="2021-02-26T07:45:20.585" v="2" actId="20577"/>
      <pc:docMkLst>
        <pc:docMk/>
      </pc:docMkLst>
      <pc:sldChg chg="modSp mod">
        <pc:chgData name="Eugenio Olmedo Peralta" userId="9b6b20d5-b1e2-4290-801d-a7706516f29e" providerId="ADAL" clId="{98BE90FB-A6F7-8E44-9304-B0DA582C9CE9}" dt="2021-02-26T07:45:12.030" v="0" actId="20577"/>
        <pc:sldMkLst>
          <pc:docMk/>
          <pc:sldMk cId="0" sldId="274"/>
        </pc:sldMkLst>
        <pc:spChg chg="mod">
          <ac:chgData name="Eugenio Olmedo Peralta" userId="9b6b20d5-b1e2-4290-801d-a7706516f29e" providerId="ADAL" clId="{98BE90FB-A6F7-8E44-9304-B0DA582C9CE9}" dt="2021-02-26T07:45:12.030" v="0" actId="20577"/>
          <ac:spMkLst>
            <pc:docMk/>
            <pc:sldMk cId="0" sldId="274"/>
            <ac:spMk id="29700" creationId="{0733B900-884A-6F4F-8BF7-726B4511590D}"/>
          </ac:spMkLst>
        </pc:spChg>
      </pc:sldChg>
      <pc:sldChg chg="modSp">
        <pc:chgData name="Eugenio Olmedo Peralta" userId="9b6b20d5-b1e2-4290-801d-a7706516f29e" providerId="ADAL" clId="{98BE90FB-A6F7-8E44-9304-B0DA582C9CE9}" dt="2021-02-26T07:45:20.585" v="2" actId="20577"/>
        <pc:sldMkLst>
          <pc:docMk/>
          <pc:sldMk cId="0" sldId="279"/>
        </pc:sldMkLst>
        <pc:graphicFrameChg chg="mod">
          <ac:chgData name="Eugenio Olmedo Peralta" userId="9b6b20d5-b1e2-4290-801d-a7706516f29e" providerId="ADAL" clId="{98BE90FB-A6F7-8E44-9304-B0DA582C9CE9}" dt="2021-02-26T07:45:20.585" v="2" actId="20577"/>
          <ac:graphicFrameMkLst>
            <pc:docMk/>
            <pc:sldMk cId="0" sldId="279"/>
            <ac:graphicFrameMk id="4" creationId="{FED1CA53-BD4D-F94D-A762-3810FEFC69E9}"/>
          </ac:graphicFrameMkLst>
        </pc:graphicFrameChg>
      </pc:sldChg>
    </pc:docChg>
  </pc:docChgLst>
  <pc:docChgLst>
    <pc:chgData name="Eugenio Olmedo Peralta" userId="9b6b20d5-b1e2-4290-801d-a7706516f29e" providerId="ADAL" clId="{99649C1F-477C-F64C-8AC9-DF99B60C6687}"/>
    <pc:docChg chg="undo custSel addSld delSld modSld">
      <pc:chgData name="Eugenio Olmedo Peralta" userId="9b6b20d5-b1e2-4290-801d-a7706516f29e" providerId="ADAL" clId="{99649C1F-477C-F64C-8AC9-DF99B60C6687}" dt="2022-06-06T03:14:55.760" v="676" actId="1076"/>
      <pc:docMkLst>
        <pc:docMk/>
      </pc:docMkLst>
      <pc:sldChg chg="addSp delSp modSp del mod">
        <pc:chgData name="Eugenio Olmedo Peralta" userId="9b6b20d5-b1e2-4290-801d-a7706516f29e" providerId="ADAL" clId="{99649C1F-477C-F64C-8AC9-DF99B60C6687}" dt="2022-06-05T10:44:41.724" v="631" actId="2696"/>
        <pc:sldMkLst>
          <pc:docMk/>
          <pc:sldMk cId="0" sldId="256"/>
        </pc:sldMkLst>
        <pc:spChg chg="mod">
          <ac:chgData name="Eugenio Olmedo Peralta" userId="9b6b20d5-b1e2-4290-801d-a7706516f29e" providerId="ADAL" clId="{99649C1F-477C-F64C-8AC9-DF99B60C6687}" dt="2022-06-05T10:38:56.105" v="530" actId="1076"/>
          <ac:spMkLst>
            <pc:docMk/>
            <pc:sldMk cId="0" sldId="256"/>
            <ac:spMk id="7" creationId="{6BC7F1A3-8D3C-6240-8B10-E759B31420B5}"/>
          </ac:spMkLst>
        </pc:spChg>
        <pc:spChg chg="mod">
          <ac:chgData name="Eugenio Olmedo Peralta" userId="9b6b20d5-b1e2-4290-801d-a7706516f29e" providerId="ADAL" clId="{99649C1F-477C-F64C-8AC9-DF99B60C6687}" dt="2022-06-05T10:38:42.451" v="526" actId="1076"/>
          <ac:spMkLst>
            <pc:docMk/>
            <pc:sldMk cId="0" sldId="256"/>
            <ac:spMk id="13317" creationId="{02A2705E-841D-874A-BC1E-838C6601CA9B}"/>
          </ac:spMkLst>
        </pc:spChg>
        <pc:picChg chg="add mod">
          <ac:chgData name="Eugenio Olmedo Peralta" userId="9b6b20d5-b1e2-4290-801d-a7706516f29e" providerId="ADAL" clId="{99649C1F-477C-F64C-8AC9-DF99B60C6687}" dt="2022-06-05T10:38:52.102" v="529" actId="1076"/>
          <ac:picMkLst>
            <pc:docMk/>
            <pc:sldMk cId="0" sldId="256"/>
            <ac:picMk id="3" creationId="{CEF55634-7594-1B54-CAB8-9D63510F1775}"/>
          </ac:picMkLst>
        </pc:picChg>
        <pc:picChg chg="del">
          <ac:chgData name="Eugenio Olmedo Peralta" userId="9b6b20d5-b1e2-4290-801d-a7706516f29e" providerId="ADAL" clId="{99649C1F-477C-F64C-8AC9-DF99B60C6687}" dt="2022-06-05T10:37:09.295" v="480" actId="478"/>
          <ac:picMkLst>
            <pc:docMk/>
            <pc:sldMk cId="0" sldId="256"/>
            <ac:picMk id="5" creationId="{7B26A1FD-C84C-244F-82B3-2257716BB38D}"/>
          </ac:picMkLst>
        </pc:picChg>
        <pc:picChg chg="add mod">
          <ac:chgData name="Eugenio Olmedo Peralta" userId="9b6b20d5-b1e2-4290-801d-a7706516f29e" providerId="ADAL" clId="{99649C1F-477C-F64C-8AC9-DF99B60C6687}" dt="2022-06-05T10:38:11.761" v="493" actId="1076"/>
          <ac:picMkLst>
            <pc:docMk/>
            <pc:sldMk cId="0" sldId="256"/>
            <ac:picMk id="6" creationId="{4128F011-21CF-61E4-A2A9-D546EEA33FC2}"/>
          </ac:picMkLst>
        </pc:picChg>
        <pc:picChg chg="add mod">
          <ac:chgData name="Eugenio Olmedo Peralta" userId="9b6b20d5-b1e2-4290-801d-a7706516f29e" providerId="ADAL" clId="{99649C1F-477C-F64C-8AC9-DF99B60C6687}" dt="2022-06-05T10:38:14.620" v="494" actId="1076"/>
          <ac:picMkLst>
            <pc:docMk/>
            <pc:sldMk cId="0" sldId="256"/>
            <ac:picMk id="9" creationId="{DB81C330-2701-7C6A-BACE-579097148FEE}"/>
          </ac:picMkLst>
        </pc:picChg>
      </pc:sldChg>
      <pc:sldChg chg="modSp mod">
        <pc:chgData name="Eugenio Olmedo Peralta" userId="9b6b20d5-b1e2-4290-801d-a7706516f29e" providerId="ADAL" clId="{99649C1F-477C-F64C-8AC9-DF99B60C6687}" dt="2022-05-26T12:14:32.338" v="71" actId="27636"/>
        <pc:sldMkLst>
          <pc:docMk/>
          <pc:sldMk cId="0" sldId="257"/>
        </pc:sldMkLst>
        <pc:spChg chg="mod">
          <ac:chgData name="Eugenio Olmedo Peralta" userId="9b6b20d5-b1e2-4290-801d-a7706516f29e" providerId="ADAL" clId="{99649C1F-477C-F64C-8AC9-DF99B60C6687}" dt="2022-05-26T12:14:32.338" v="71" actId="27636"/>
          <ac:spMkLst>
            <pc:docMk/>
            <pc:sldMk cId="0" sldId="257"/>
            <ac:spMk id="14338" creationId="{2250286D-A027-5F46-9CA6-1F58D15890B3}"/>
          </ac:spMkLst>
        </pc:spChg>
      </pc:sldChg>
      <pc:sldChg chg="modSp mod">
        <pc:chgData name="Eugenio Olmedo Peralta" userId="9b6b20d5-b1e2-4290-801d-a7706516f29e" providerId="ADAL" clId="{99649C1F-477C-F64C-8AC9-DF99B60C6687}" dt="2022-05-26T12:14:48.930" v="77" actId="20577"/>
        <pc:sldMkLst>
          <pc:docMk/>
          <pc:sldMk cId="0" sldId="259"/>
        </pc:sldMkLst>
        <pc:spChg chg="mod">
          <ac:chgData name="Eugenio Olmedo Peralta" userId="9b6b20d5-b1e2-4290-801d-a7706516f29e" providerId="ADAL" clId="{99649C1F-477C-F64C-8AC9-DF99B60C6687}" dt="2022-05-26T12:14:48.930" v="77" actId="20577"/>
          <ac:spMkLst>
            <pc:docMk/>
            <pc:sldMk cId="0" sldId="259"/>
            <ac:spMk id="2" creationId="{F766F554-FD9B-1A4E-BD6F-299E6BEA86B7}"/>
          </ac:spMkLst>
        </pc:spChg>
      </pc:sldChg>
      <pc:sldChg chg="modSp add mod">
        <pc:chgData name="Eugenio Olmedo Peralta" userId="9b6b20d5-b1e2-4290-801d-a7706516f29e" providerId="ADAL" clId="{99649C1F-477C-F64C-8AC9-DF99B60C6687}" dt="2022-05-26T12:28:50.262" v="469" actId="113"/>
        <pc:sldMkLst>
          <pc:docMk/>
          <pc:sldMk cId="0" sldId="260"/>
        </pc:sldMkLst>
        <pc:spChg chg="mod">
          <ac:chgData name="Eugenio Olmedo Peralta" userId="9b6b20d5-b1e2-4290-801d-a7706516f29e" providerId="ADAL" clId="{99649C1F-477C-F64C-8AC9-DF99B60C6687}" dt="2022-05-26T12:28:50.262" v="469" actId="113"/>
          <ac:spMkLst>
            <pc:docMk/>
            <pc:sldMk cId="0" sldId="260"/>
            <ac:spMk id="4" creationId="{0B5596E9-FFA7-8543-82EE-EB1A795401DF}"/>
          </ac:spMkLst>
        </pc:spChg>
        <pc:spChg chg="mod">
          <ac:chgData name="Eugenio Olmedo Peralta" userId="9b6b20d5-b1e2-4290-801d-a7706516f29e" providerId="ADAL" clId="{99649C1F-477C-F64C-8AC9-DF99B60C6687}" dt="2022-05-26T12:28:39.561" v="467" actId="113"/>
          <ac:spMkLst>
            <pc:docMk/>
            <pc:sldMk cId="0" sldId="260"/>
            <ac:spMk id="8" creationId="{FBD65207-4CB8-C643-9F3D-80C309B28F00}"/>
          </ac:spMkLst>
        </pc:spChg>
      </pc:sldChg>
      <pc:sldChg chg="modSp">
        <pc:chgData name="Eugenio Olmedo Peralta" userId="9b6b20d5-b1e2-4290-801d-a7706516f29e" providerId="ADAL" clId="{99649C1F-477C-F64C-8AC9-DF99B60C6687}" dt="2022-05-26T12:16:36.222" v="186" actId="20577"/>
        <pc:sldMkLst>
          <pc:docMk/>
          <pc:sldMk cId="0" sldId="262"/>
        </pc:sldMkLst>
        <pc:graphicFrameChg chg="mod">
          <ac:chgData name="Eugenio Olmedo Peralta" userId="9b6b20d5-b1e2-4290-801d-a7706516f29e" providerId="ADAL" clId="{99649C1F-477C-F64C-8AC9-DF99B60C6687}" dt="2022-05-26T12:16:36.222" v="186" actId="20577"/>
          <ac:graphicFrameMkLst>
            <pc:docMk/>
            <pc:sldMk cId="0" sldId="262"/>
            <ac:graphicFrameMk id="5" creationId="{A5BC7D37-3F74-4F4A-A33B-873956767D51}"/>
          </ac:graphicFrameMkLst>
        </pc:graphicFrameChg>
      </pc:sldChg>
      <pc:sldChg chg="modSp add del mod">
        <pc:chgData name="Eugenio Olmedo Peralta" userId="9b6b20d5-b1e2-4290-801d-a7706516f29e" providerId="ADAL" clId="{99649C1F-477C-F64C-8AC9-DF99B60C6687}" dt="2022-05-26T12:18:46.063" v="314" actId="1076"/>
        <pc:sldMkLst>
          <pc:docMk/>
          <pc:sldMk cId="0" sldId="263"/>
        </pc:sldMkLst>
        <pc:spChg chg="mod">
          <ac:chgData name="Eugenio Olmedo Peralta" userId="9b6b20d5-b1e2-4290-801d-a7706516f29e" providerId="ADAL" clId="{99649C1F-477C-F64C-8AC9-DF99B60C6687}" dt="2022-05-26T12:18:46.063" v="314" actId="1076"/>
          <ac:spMkLst>
            <pc:docMk/>
            <pc:sldMk cId="0" sldId="263"/>
            <ac:spMk id="24577" creationId="{CDEA0B7B-6E62-2C45-9879-41E8A4B4EEAC}"/>
          </ac:spMkLst>
        </pc:spChg>
      </pc:sldChg>
      <pc:sldChg chg="modSp add mod">
        <pc:chgData name="Eugenio Olmedo Peralta" userId="9b6b20d5-b1e2-4290-801d-a7706516f29e" providerId="ADAL" clId="{99649C1F-477C-F64C-8AC9-DF99B60C6687}" dt="2022-06-06T03:10:56.761" v="654" actId="20577"/>
        <pc:sldMkLst>
          <pc:docMk/>
          <pc:sldMk cId="0" sldId="268"/>
        </pc:sldMkLst>
        <pc:spChg chg="mod">
          <ac:chgData name="Eugenio Olmedo Peralta" userId="9b6b20d5-b1e2-4290-801d-a7706516f29e" providerId="ADAL" clId="{99649C1F-477C-F64C-8AC9-DF99B60C6687}" dt="2022-06-06T03:10:56.761" v="654" actId="20577"/>
          <ac:spMkLst>
            <pc:docMk/>
            <pc:sldMk cId="0" sldId="268"/>
            <ac:spMk id="5" creationId="{EDF33F20-D464-A743-833C-EFCDECF91B3C}"/>
          </ac:spMkLst>
        </pc:spChg>
        <pc:spChg chg="mod">
          <ac:chgData name="Eugenio Olmedo Peralta" userId="9b6b20d5-b1e2-4290-801d-a7706516f29e" providerId="ADAL" clId="{99649C1F-477C-F64C-8AC9-DF99B60C6687}" dt="2022-05-26T12:31:14.294" v="479" actId="1076"/>
          <ac:spMkLst>
            <pc:docMk/>
            <pc:sldMk cId="0" sldId="268"/>
            <ac:spMk id="33793" creationId="{BAEE908B-5E96-E941-8C6C-D4A1E2A8D459}"/>
          </ac:spMkLst>
        </pc:spChg>
        <pc:spChg chg="mod">
          <ac:chgData name="Eugenio Olmedo Peralta" userId="9b6b20d5-b1e2-4290-801d-a7706516f29e" providerId="ADAL" clId="{99649C1F-477C-F64C-8AC9-DF99B60C6687}" dt="2022-05-26T12:30:13.136" v="474" actId="1076"/>
          <ac:spMkLst>
            <pc:docMk/>
            <pc:sldMk cId="0" sldId="268"/>
            <ac:spMk id="33796" creationId="{06C853CA-20C7-624F-BFAE-61D72EB8ABA0}"/>
          </ac:spMkLst>
        </pc:spChg>
      </pc:sldChg>
      <pc:sldChg chg="modSp mod">
        <pc:chgData name="Eugenio Olmedo Peralta" userId="9b6b20d5-b1e2-4290-801d-a7706516f29e" providerId="ADAL" clId="{99649C1F-477C-F64C-8AC9-DF99B60C6687}" dt="2022-05-26T12:17:06.097" v="240" actId="1076"/>
        <pc:sldMkLst>
          <pc:docMk/>
          <pc:sldMk cId="0" sldId="275"/>
        </pc:sldMkLst>
        <pc:spChg chg="mod">
          <ac:chgData name="Eugenio Olmedo Peralta" userId="9b6b20d5-b1e2-4290-801d-a7706516f29e" providerId="ADAL" clId="{99649C1F-477C-F64C-8AC9-DF99B60C6687}" dt="2022-05-26T12:17:06.097" v="240" actId="1076"/>
          <ac:spMkLst>
            <pc:docMk/>
            <pc:sldMk cId="0" sldId="275"/>
            <ac:spMk id="2" creationId="{0574DB94-7F14-F547-8D00-2BE6025EB2C2}"/>
          </ac:spMkLst>
        </pc:spChg>
      </pc:sldChg>
      <pc:sldChg chg="modSp mod">
        <pc:chgData name="Eugenio Olmedo Peralta" userId="9b6b20d5-b1e2-4290-801d-a7706516f29e" providerId="ADAL" clId="{99649C1F-477C-F64C-8AC9-DF99B60C6687}" dt="2022-05-26T12:16:06.429" v="146" actId="1076"/>
        <pc:sldMkLst>
          <pc:docMk/>
          <pc:sldMk cId="0" sldId="278"/>
        </pc:sldMkLst>
        <pc:spChg chg="mod">
          <ac:chgData name="Eugenio Olmedo Peralta" userId="9b6b20d5-b1e2-4290-801d-a7706516f29e" providerId="ADAL" clId="{99649C1F-477C-F64C-8AC9-DF99B60C6687}" dt="2022-05-26T12:16:06.429" v="146" actId="1076"/>
          <ac:spMkLst>
            <pc:docMk/>
            <pc:sldMk cId="0" sldId="278"/>
            <ac:spMk id="19457" creationId="{2303BB16-C4CB-1848-94AE-2EE9A5AA5329}"/>
          </ac:spMkLst>
        </pc:spChg>
      </pc:sldChg>
      <pc:sldChg chg="modSp mod">
        <pc:chgData name="Eugenio Olmedo Peralta" userId="9b6b20d5-b1e2-4290-801d-a7706516f29e" providerId="ADAL" clId="{99649C1F-477C-F64C-8AC9-DF99B60C6687}" dt="2022-05-26T12:19:11.614" v="315" actId="207"/>
        <pc:sldMkLst>
          <pc:docMk/>
          <pc:sldMk cId="0" sldId="279"/>
        </pc:sldMkLst>
        <pc:graphicFrameChg chg="modGraphic">
          <ac:chgData name="Eugenio Olmedo Peralta" userId="9b6b20d5-b1e2-4290-801d-a7706516f29e" providerId="ADAL" clId="{99649C1F-477C-F64C-8AC9-DF99B60C6687}" dt="2022-05-26T12:19:11.614" v="315" actId="207"/>
          <ac:graphicFrameMkLst>
            <pc:docMk/>
            <pc:sldMk cId="0" sldId="279"/>
            <ac:graphicFrameMk id="4" creationId="{FED1CA53-BD4D-F94D-A762-3810FEFC69E9}"/>
          </ac:graphicFrameMkLst>
        </pc:graphicFrameChg>
      </pc:sldChg>
      <pc:sldChg chg="modSp mod">
        <pc:chgData name="Eugenio Olmedo Peralta" userId="9b6b20d5-b1e2-4290-801d-a7706516f29e" providerId="ADAL" clId="{99649C1F-477C-F64C-8AC9-DF99B60C6687}" dt="2022-05-26T12:21:43.644" v="349" actId="20577"/>
        <pc:sldMkLst>
          <pc:docMk/>
          <pc:sldMk cId="0" sldId="281"/>
        </pc:sldMkLst>
        <pc:spChg chg="mod">
          <ac:chgData name="Eugenio Olmedo Peralta" userId="9b6b20d5-b1e2-4290-801d-a7706516f29e" providerId="ADAL" clId="{99649C1F-477C-F64C-8AC9-DF99B60C6687}" dt="2022-05-26T12:21:43.644" v="349" actId="20577"/>
          <ac:spMkLst>
            <pc:docMk/>
            <pc:sldMk cId="0" sldId="281"/>
            <ac:spMk id="31746" creationId="{7CA77EB2-CFDE-A749-8DF9-6722E65268FE}"/>
          </ac:spMkLst>
        </pc:spChg>
      </pc:sldChg>
      <pc:sldChg chg="modSp mod">
        <pc:chgData name="Eugenio Olmedo Peralta" userId="9b6b20d5-b1e2-4290-801d-a7706516f29e" providerId="ADAL" clId="{99649C1F-477C-F64C-8AC9-DF99B60C6687}" dt="2022-05-26T12:23:01.580" v="379" actId="20577"/>
        <pc:sldMkLst>
          <pc:docMk/>
          <pc:sldMk cId="0" sldId="282"/>
        </pc:sldMkLst>
        <pc:spChg chg="mod">
          <ac:chgData name="Eugenio Olmedo Peralta" userId="9b6b20d5-b1e2-4290-801d-a7706516f29e" providerId="ADAL" clId="{99649C1F-477C-F64C-8AC9-DF99B60C6687}" dt="2022-05-26T12:23:01.580" v="379" actId="20577"/>
          <ac:spMkLst>
            <pc:docMk/>
            <pc:sldMk cId="0" sldId="282"/>
            <ac:spMk id="32770" creationId="{F857CF3C-2097-D041-B982-A9C1DD3DA347}"/>
          </ac:spMkLst>
        </pc:spChg>
      </pc:sldChg>
      <pc:sldChg chg="modSp mod">
        <pc:chgData name="Eugenio Olmedo Peralta" userId="9b6b20d5-b1e2-4290-801d-a7706516f29e" providerId="ADAL" clId="{99649C1F-477C-F64C-8AC9-DF99B60C6687}" dt="2022-05-26T12:24:44.748" v="454" actId="404"/>
        <pc:sldMkLst>
          <pc:docMk/>
          <pc:sldMk cId="0" sldId="283"/>
        </pc:sldMkLst>
        <pc:spChg chg="mod">
          <ac:chgData name="Eugenio Olmedo Peralta" userId="9b6b20d5-b1e2-4290-801d-a7706516f29e" providerId="ADAL" clId="{99649C1F-477C-F64C-8AC9-DF99B60C6687}" dt="2022-05-26T12:24:44.748" v="454" actId="404"/>
          <ac:spMkLst>
            <pc:docMk/>
            <pc:sldMk cId="0" sldId="283"/>
            <ac:spMk id="10" creationId="{E5E29BD6-8442-444F-A34E-B64C22FB4E46}"/>
          </ac:spMkLst>
        </pc:spChg>
        <pc:spChg chg="mod">
          <ac:chgData name="Eugenio Olmedo Peralta" userId="9b6b20d5-b1e2-4290-801d-a7706516f29e" providerId="ADAL" clId="{99649C1F-477C-F64C-8AC9-DF99B60C6687}" dt="2022-05-26T12:23:17.885" v="381" actId="1076"/>
          <ac:spMkLst>
            <pc:docMk/>
            <pc:sldMk cId="0" sldId="283"/>
            <ac:spMk id="33793" creationId="{D047C3AF-1E1E-F344-96BA-B4C1345A7B9B}"/>
          </ac:spMkLst>
        </pc:spChg>
      </pc:sldChg>
      <pc:sldChg chg="delSp modSp new mod">
        <pc:chgData name="Eugenio Olmedo Peralta" userId="9b6b20d5-b1e2-4290-801d-a7706516f29e" providerId="ADAL" clId="{99649C1F-477C-F64C-8AC9-DF99B60C6687}" dt="2022-06-06T02:18:58.791" v="644" actId="1076"/>
        <pc:sldMkLst>
          <pc:docMk/>
          <pc:sldMk cId="1772770822" sldId="286"/>
        </pc:sldMkLst>
        <pc:spChg chg="mod">
          <ac:chgData name="Eugenio Olmedo Peralta" userId="9b6b20d5-b1e2-4290-801d-a7706516f29e" providerId="ADAL" clId="{99649C1F-477C-F64C-8AC9-DF99B60C6687}" dt="2022-06-06T02:18:58.791" v="644" actId="1076"/>
          <ac:spMkLst>
            <pc:docMk/>
            <pc:sldMk cId="1772770822" sldId="286"/>
            <ac:spMk id="2" creationId="{3C21D050-C1AB-7507-34E7-0877130BF33B}"/>
          </ac:spMkLst>
        </pc:spChg>
        <pc:spChg chg="del">
          <ac:chgData name="Eugenio Olmedo Peralta" userId="9b6b20d5-b1e2-4290-801d-a7706516f29e" providerId="ADAL" clId="{99649C1F-477C-F64C-8AC9-DF99B60C6687}" dt="2022-05-26T12:17:41.164" v="296" actId="478"/>
          <ac:spMkLst>
            <pc:docMk/>
            <pc:sldMk cId="1772770822" sldId="286"/>
            <ac:spMk id="3" creationId="{C0FF09D2-97E4-1B1E-707E-CD8041741194}"/>
          </ac:spMkLst>
        </pc:spChg>
      </pc:sldChg>
      <pc:sldChg chg="modSp add mod setBg modClrScheme chgLayout">
        <pc:chgData name="Eugenio Olmedo Peralta" userId="9b6b20d5-b1e2-4290-801d-a7706516f29e" providerId="ADAL" clId="{99649C1F-477C-F64C-8AC9-DF99B60C6687}" dt="2022-05-26T12:28:18.008" v="465" actId="113"/>
        <pc:sldMkLst>
          <pc:docMk/>
          <pc:sldMk cId="0" sldId="287"/>
        </pc:sldMkLst>
        <pc:spChg chg="mod">
          <ac:chgData name="Eugenio Olmedo Peralta" userId="9b6b20d5-b1e2-4290-801d-a7706516f29e" providerId="ADAL" clId="{99649C1F-477C-F64C-8AC9-DF99B60C6687}" dt="2022-05-26T12:28:18.008" v="465" actId="113"/>
          <ac:spMkLst>
            <pc:docMk/>
            <pc:sldMk cId="0" sldId="287"/>
            <ac:spMk id="4" creationId="{F037355D-4946-A640-AC89-FF8073C81243}"/>
          </ac:spMkLst>
        </pc:spChg>
        <pc:spChg chg="mod ord">
          <ac:chgData name="Eugenio Olmedo Peralta" userId="9b6b20d5-b1e2-4290-801d-a7706516f29e" providerId="ADAL" clId="{99649C1F-477C-F64C-8AC9-DF99B60C6687}" dt="2022-05-26T12:27:28.421" v="458" actId="1076"/>
          <ac:spMkLst>
            <pc:docMk/>
            <pc:sldMk cId="0" sldId="287"/>
            <ac:spMk id="28673" creationId="{F57124FD-634F-8D45-B909-B2FC364C315A}"/>
          </ac:spMkLst>
        </pc:spChg>
      </pc:sldChg>
      <pc:sldChg chg="modSp add mod">
        <pc:chgData name="Eugenio Olmedo Peralta" userId="9b6b20d5-b1e2-4290-801d-a7706516f29e" providerId="ADAL" clId="{99649C1F-477C-F64C-8AC9-DF99B60C6687}" dt="2022-05-26T12:29:26.192" v="471" actId="207"/>
        <pc:sldMkLst>
          <pc:docMk/>
          <pc:sldMk cId="0" sldId="288"/>
        </pc:sldMkLst>
        <pc:spChg chg="mod">
          <ac:chgData name="Eugenio Olmedo Peralta" userId="9b6b20d5-b1e2-4290-801d-a7706516f29e" providerId="ADAL" clId="{99649C1F-477C-F64C-8AC9-DF99B60C6687}" dt="2022-05-26T12:29:26.192" v="471" actId="207"/>
          <ac:spMkLst>
            <pc:docMk/>
            <pc:sldMk cId="0" sldId="288"/>
            <ac:spMk id="3" creationId="{7B4F3EFB-74F2-5A40-A3A4-C14884C0DF4F}"/>
          </ac:spMkLst>
        </pc:spChg>
      </pc:sldChg>
      <pc:sldChg chg="modSp add mod">
        <pc:chgData name="Eugenio Olmedo Peralta" userId="9b6b20d5-b1e2-4290-801d-a7706516f29e" providerId="ADAL" clId="{99649C1F-477C-F64C-8AC9-DF99B60C6687}" dt="2022-05-26T12:29:52.368" v="472" actId="1076"/>
        <pc:sldMkLst>
          <pc:docMk/>
          <pc:sldMk cId="0" sldId="289"/>
        </pc:sldMkLst>
        <pc:spChg chg="mod">
          <ac:chgData name="Eugenio Olmedo Peralta" userId="9b6b20d5-b1e2-4290-801d-a7706516f29e" providerId="ADAL" clId="{99649C1F-477C-F64C-8AC9-DF99B60C6687}" dt="2022-05-26T12:27:08.162" v="456" actId="27636"/>
          <ac:spMkLst>
            <pc:docMk/>
            <pc:sldMk cId="0" sldId="289"/>
            <ac:spMk id="3" creationId="{01B79973-0FA1-584D-9BA6-57F837184C9B}"/>
          </ac:spMkLst>
        </pc:spChg>
        <pc:spChg chg="mod">
          <ac:chgData name="Eugenio Olmedo Peralta" userId="9b6b20d5-b1e2-4290-801d-a7706516f29e" providerId="ADAL" clId="{99649C1F-477C-F64C-8AC9-DF99B60C6687}" dt="2022-05-26T12:29:52.368" v="472" actId="1076"/>
          <ac:spMkLst>
            <pc:docMk/>
            <pc:sldMk cId="0" sldId="289"/>
            <ac:spMk id="30721" creationId="{1946C096-2035-934D-84C2-A2E7E6DF39FC}"/>
          </ac:spMkLst>
        </pc:spChg>
      </pc:sldChg>
      <pc:sldChg chg="addSp delSp modSp new mod setBg">
        <pc:chgData name="Eugenio Olmedo Peralta" userId="9b6b20d5-b1e2-4290-801d-a7706516f29e" providerId="ADAL" clId="{99649C1F-477C-F64C-8AC9-DF99B60C6687}" dt="2022-06-06T03:14:55.760" v="676" actId="1076"/>
        <pc:sldMkLst>
          <pc:docMk/>
          <pc:sldMk cId="2956184386" sldId="290"/>
        </pc:sldMkLst>
        <pc:spChg chg="mod">
          <ac:chgData name="Eugenio Olmedo Peralta" userId="9b6b20d5-b1e2-4290-801d-a7706516f29e" providerId="ADAL" clId="{99649C1F-477C-F64C-8AC9-DF99B60C6687}" dt="2022-06-05T10:40:25.327" v="577" actId="14100"/>
          <ac:spMkLst>
            <pc:docMk/>
            <pc:sldMk cId="2956184386" sldId="290"/>
            <ac:spMk id="2" creationId="{47C77266-CBBD-D29E-5C3A-529ADFCFE93F}"/>
          </ac:spMkLst>
        </pc:spChg>
        <pc:spChg chg="del">
          <ac:chgData name="Eugenio Olmedo Peralta" userId="9b6b20d5-b1e2-4290-801d-a7706516f29e" providerId="ADAL" clId="{99649C1F-477C-F64C-8AC9-DF99B60C6687}" dt="2022-06-05T10:39:26.559" v="565" actId="478"/>
          <ac:spMkLst>
            <pc:docMk/>
            <pc:sldMk cId="2956184386" sldId="290"/>
            <ac:spMk id="3" creationId="{6C5EC375-971A-7536-A204-2F352511CC45}"/>
          </ac:spMkLst>
        </pc:spChg>
        <pc:spChg chg="add">
          <ac:chgData name="Eugenio Olmedo Peralta" userId="9b6b20d5-b1e2-4290-801d-a7706516f29e" providerId="ADAL" clId="{99649C1F-477C-F64C-8AC9-DF99B60C6687}" dt="2022-06-05T10:39:49.648" v="567" actId="26606"/>
          <ac:spMkLst>
            <pc:docMk/>
            <pc:sldMk cId="2956184386" sldId="290"/>
            <ac:spMk id="14" creationId="{A05A293D-F269-4473-8603-8FA6CEF2BB04}"/>
          </ac:spMkLst>
        </pc:spChg>
        <pc:spChg chg="add">
          <ac:chgData name="Eugenio Olmedo Peralta" userId="9b6b20d5-b1e2-4290-801d-a7706516f29e" providerId="ADAL" clId="{99649C1F-477C-F64C-8AC9-DF99B60C6687}" dt="2022-06-05T10:39:49.648" v="567" actId="26606"/>
          <ac:spMkLst>
            <pc:docMk/>
            <pc:sldMk cId="2956184386" sldId="290"/>
            <ac:spMk id="16" creationId="{43794753-1376-431D-9F85-6AECA9C153EB}"/>
          </ac:spMkLst>
        </pc:spChg>
        <pc:picChg chg="add mod ord">
          <ac:chgData name="Eugenio Olmedo Peralta" userId="9b6b20d5-b1e2-4290-801d-a7706516f29e" providerId="ADAL" clId="{99649C1F-477C-F64C-8AC9-DF99B60C6687}" dt="2022-06-06T03:14:47.380" v="674" actId="14100"/>
          <ac:picMkLst>
            <pc:docMk/>
            <pc:sldMk cId="2956184386" sldId="290"/>
            <ac:picMk id="5" creationId="{130A3A1C-A462-FD39-BBB3-B95F452AB7EA}"/>
          </ac:picMkLst>
        </pc:picChg>
        <pc:picChg chg="add mod">
          <ac:chgData name="Eugenio Olmedo Peralta" userId="9b6b20d5-b1e2-4290-801d-a7706516f29e" providerId="ADAL" clId="{99649C1F-477C-F64C-8AC9-DF99B60C6687}" dt="2022-06-05T10:39:59.973" v="570" actId="1076"/>
          <ac:picMkLst>
            <pc:docMk/>
            <pc:sldMk cId="2956184386" sldId="290"/>
            <ac:picMk id="7" creationId="{78A2B931-396A-22A0-170B-4CABF1E44387}"/>
          </ac:picMkLst>
        </pc:picChg>
        <pc:picChg chg="add mod">
          <ac:chgData name="Eugenio Olmedo Peralta" userId="9b6b20d5-b1e2-4290-801d-a7706516f29e" providerId="ADAL" clId="{99649C1F-477C-F64C-8AC9-DF99B60C6687}" dt="2022-06-06T03:14:38.657" v="672" actId="1076"/>
          <ac:picMkLst>
            <pc:docMk/>
            <pc:sldMk cId="2956184386" sldId="290"/>
            <ac:picMk id="9" creationId="{9B5F52FA-3BEB-AE4D-0CE0-F4D8E7B4DAF5}"/>
          </ac:picMkLst>
        </pc:picChg>
        <pc:picChg chg="add mod">
          <ac:chgData name="Eugenio Olmedo Peralta" userId="9b6b20d5-b1e2-4290-801d-a7706516f29e" providerId="ADAL" clId="{99649C1F-477C-F64C-8AC9-DF99B60C6687}" dt="2022-06-06T03:14:55.760" v="676" actId="1076"/>
          <ac:picMkLst>
            <pc:docMk/>
            <pc:sldMk cId="2956184386" sldId="290"/>
            <ac:picMk id="12" creationId="{3D847F84-D25D-C385-3F82-66B80F3F885B}"/>
          </ac:picMkLst>
        </pc:picChg>
      </pc:sldChg>
      <pc:sldChg chg="addSp delSp modSp add mod setBg delDesignElem">
        <pc:chgData name="Eugenio Olmedo Peralta" userId="9b6b20d5-b1e2-4290-801d-a7706516f29e" providerId="ADAL" clId="{99649C1F-477C-F64C-8AC9-DF99B60C6687}" dt="2022-06-06T03:14:11.887" v="666" actId="1076"/>
        <pc:sldMkLst>
          <pc:docMk/>
          <pc:sldMk cId="1673636399" sldId="291"/>
        </pc:sldMkLst>
        <pc:spChg chg="mod">
          <ac:chgData name="Eugenio Olmedo Peralta" userId="9b6b20d5-b1e2-4290-801d-a7706516f29e" providerId="ADAL" clId="{99649C1F-477C-F64C-8AC9-DF99B60C6687}" dt="2022-06-05T10:44:34.886" v="630" actId="1076"/>
          <ac:spMkLst>
            <pc:docMk/>
            <pc:sldMk cId="1673636399" sldId="291"/>
            <ac:spMk id="2" creationId="{47C77266-CBBD-D29E-5C3A-529ADFCFE93F}"/>
          </ac:spMkLst>
        </pc:spChg>
        <pc:spChg chg="add mod ord">
          <ac:chgData name="Eugenio Olmedo Peralta" userId="9b6b20d5-b1e2-4290-801d-a7706516f29e" providerId="ADAL" clId="{99649C1F-477C-F64C-8AC9-DF99B60C6687}" dt="2022-06-05T10:44:28.285" v="629" actId="404"/>
          <ac:spMkLst>
            <pc:docMk/>
            <pc:sldMk cId="1673636399" sldId="291"/>
            <ac:spMk id="10" creationId="{69D9FBB3-B81B-5491-5F93-BB0B5E0A79C9}"/>
          </ac:spMkLst>
        </pc:spChg>
        <pc:spChg chg="del">
          <ac:chgData name="Eugenio Olmedo Peralta" userId="9b6b20d5-b1e2-4290-801d-a7706516f29e" providerId="ADAL" clId="{99649C1F-477C-F64C-8AC9-DF99B60C6687}" dt="2022-06-05T10:41:02.200" v="579"/>
          <ac:spMkLst>
            <pc:docMk/>
            <pc:sldMk cId="1673636399" sldId="291"/>
            <ac:spMk id="14" creationId="{A05A293D-F269-4473-8603-8FA6CEF2BB04}"/>
          </ac:spMkLst>
        </pc:spChg>
        <pc:spChg chg="add">
          <ac:chgData name="Eugenio Olmedo Peralta" userId="9b6b20d5-b1e2-4290-801d-a7706516f29e" providerId="ADAL" clId="{99649C1F-477C-F64C-8AC9-DF99B60C6687}" dt="2022-06-05T10:43:00.415" v="600" actId="26606"/>
          <ac:spMkLst>
            <pc:docMk/>
            <pc:sldMk cId="1673636399" sldId="291"/>
            <ac:spMk id="15" creationId="{B7C84A86-1ED1-4FF5-ACC3-A64C0BA6C859}"/>
          </ac:spMkLst>
        </pc:spChg>
        <pc:spChg chg="del">
          <ac:chgData name="Eugenio Olmedo Peralta" userId="9b6b20d5-b1e2-4290-801d-a7706516f29e" providerId="ADAL" clId="{99649C1F-477C-F64C-8AC9-DF99B60C6687}" dt="2022-06-05T10:41:02.200" v="579"/>
          <ac:spMkLst>
            <pc:docMk/>
            <pc:sldMk cId="1673636399" sldId="291"/>
            <ac:spMk id="16" creationId="{43794753-1376-431D-9F85-6AECA9C153EB}"/>
          </ac:spMkLst>
        </pc:spChg>
        <pc:spChg chg="add">
          <ac:chgData name="Eugenio Olmedo Peralta" userId="9b6b20d5-b1e2-4290-801d-a7706516f29e" providerId="ADAL" clId="{99649C1F-477C-F64C-8AC9-DF99B60C6687}" dt="2022-06-05T10:43:00.415" v="600" actId="26606"/>
          <ac:spMkLst>
            <pc:docMk/>
            <pc:sldMk cId="1673636399" sldId="291"/>
            <ac:spMk id="17" creationId="{4DDFE9F7-C936-4F4C-9EF6-679F30903637}"/>
          </ac:spMkLst>
        </pc:spChg>
        <pc:spChg chg="add">
          <ac:chgData name="Eugenio Olmedo Peralta" userId="9b6b20d5-b1e2-4290-801d-a7706516f29e" providerId="ADAL" clId="{99649C1F-477C-F64C-8AC9-DF99B60C6687}" dt="2022-06-05T10:43:00.415" v="600" actId="26606"/>
          <ac:spMkLst>
            <pc:docMk/>
            <pc:sldMk cId="1673636399" sldId="291"/>
            <ac:spMk id="19" creationId="{83F36C5B-9ECA-4480-ABF2-496C48A49F0C}"/>
          </ac:spMkLst>
        </pc:spChg>
        <pc:spChg chg="add">
          <ac:chgData name="Eugenio Olmedo Peralta" userId="9b6b20d5-b1e2-4290-801d-a7706516f29e" providerId="ADAL" clId="{99649C1F-477C-F64C-8AC9-DF99B60C6687}" dt="2022-06-05T10:43:00.415" v="600" actId="26606"/>
          <ac:spMkLst>
            <pc:docMk/>
            <pc:sldMk cId="1673636399" sldId="291"/>
            <ac:spMk id="21" creationId="{AEAC84A3-6238-4BAD-92EF-D7746EE4A097}"/>
          </ac:spMkLst>
        </pc:spChg>
        <pc:picChg chg="mod">
          <ac:chgData name="Eugenio Olmedo Peralta" userId="9b6b20d5-b1e2-4290-801d-a7706516f29e" providerId="ADAL" clId="{99649C1F-477C-F64C-8AC9-DF99B60C6687}" dt="2022-06-06T03:14:11.887" v="666" actId="1076"/>
          <ac:picMkLst>
            <pc:docMk/>
            <pc:sldMk cId="1673636399" sldId="291"/>
            <ac:picMk id="5" creationId="{130A3A1C-A462-FD39-BBB3-B95F452AB7EA}"/>
          </ac:picMkLst>
        </pc:picChg>
        <pc:picChg chg="add mod">
          <ac:chgData name="Eugenio Olmedo Peralta" userId="9b6b20d5-b1e2-4290-801d-a7706516f29e" providerId="ADAL" clId="{99649C1F-477C-F64C-8AC9-DF99B60C6687}" dt="2022-06-06T03:14:06.734" v="665" actId="1076"/>
          <ac:picMkLst>
            <pc:docMk/>
            <pc:sldMk cId="1673636399" sldId="291"/>
            <ac:picMk id="6" creationId="{C3710535-3FFB-E902-3012-6D1CAD4FE7A5}"/>
          </ac:picMkLst>
        </pc:picChg>
        <pc:picChg chg="mod">
          <ac:chgData name="Eugenio Olmedo Peralta" userId="9b6b20d5-b1e2-4290-801d-a7706516f29e" providerId="ADAL" clId="{99649C1F-477C-F64C-8AC9-DF99B60C6687}" dt="2022-06-05T10:43:13.514" v="604" actId="1076"/>
          <ac:picMkLst>
            <pc:docMk/>
            <pc:sldMk cId="1673636399" sldId="291"/>
            <ac:picMk id="7" creationId="{78A2B931-396A-22A0-170B-4CABF1E44387}"/>
          </ac:picMkLst>
        </pc:picChg>
        <pc:picChg chg="mod">
          <ac:chgData name="Eugenio Olmedo Peralta" userId="9b6b20d5-b1e2-4290-801d-a7706516f29e" providerId="ADAL" clId="{99649C1F-477C-F64C-8AC9-DF99B60C6687}" dt="2022-06-05T10:43:26.679" v="609" actId="1076"/>
          <ac:picMkLst>
            <pc:docMk/>
            <pc:sldMk cId="1673636399" sldId="291"/>
            <ac:picMk id="9" creationId="{9B5F52FA-3BEB-AE4D-0CE0-F4D8E7B4DAF5}"/>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eg"/></Relationships>
</file>

<file path=ppt/diagrams/_rels/data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ata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image" Target="../media/image24.jpeg"/><Relationship Id="rId4" Type="http://schemas.openxmlformats.org/officeDocument/2006/relationships/image" Target="../media/image27.jp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image" Target="../media/image24.jpeg"/><Relationship Id="rId4" Type="http://schemas.openxmlformats.org/officeDocument/2006/relationships/image" Target="../media/image2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F0B4EC-2862-1645-B0FF-A6FE73FFCE96}"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s-ES"/>
        </a:p>
      </dgm:t>
    </dgm:pt>
    <dgm:pt modelId="{39E3237E-4391-264F-B9AA-015AC586D63F}">
      <dgm:prSet phldrT="[Texto]" custT="1"/>
      <dgm:spPr>
        <a:solidFill>
          <a:schemeClr val="lt1">
            <a:hueOff val="0"/>
            <a:satOff val="0"/>
            <a:lumOff val="0"/>
            <a:alpha val="65000"/>
          </a:schemeClr>
        </a:solidFill>
      </dgm:spPr>
      <dgm:t>
        <a:bodyPr/>
        <a:lstStyle/>
        <a:p>
          <a:r>
            <a:rPr lang="es-ES" sz="1800" b="1" dirty="0">
              <a:solidFill>
                <a:srgbClr val="940094"/>
              </a:solidFill>
            </a:rPr>
            <a:t>Company / Business: </a:t>
          </a:r>
        </a:p>
        <a:p>
          <a:r>
            <a:rPr lang="es-ES" sz="2000" dirty="0" err="1"/>
            <a:t>Organization</a:t>
          </a:r>
          <a:r>
            <a:rPr lang="es-ES" sz="2000" dirty="0"/>
            <a:t> of personal, material and inmaterial </a:t>
          </a:r>
          <a:r>
            <a:rPr lang="es-ES" sz="2000" dirty="0" err="1"/>
            <a:t>elements</a:t>
          </a:r>
          <a:r>
            <a:rPr lang="es-ES" sz="2000" dirty="0"/>
            <a:t> to </a:t>
          </a:r>
          <a:r>
            <a:rPr lang="es-ES" sz="2000" dirty="0" err="1"/>
            <a:t>perform</a:t>
          </a:r>
          <a:r>
            <a:rPr lang="es-ES" sz="2000" dirty="0"/>
            <a:t> a </a:t>
          </a:r>
          <a:r>
            <a:rPr lang="es-ES" sz="2000" dirty="0" err="1"/>
            <a:t>commercial</a:t>
          </a:r>
          <a:r>
            <a:rPr lang="es-ES" sz="2000" dirty="0"/>
            <a:t> </a:t>
          </a:r>
          <a:r>
            <a:rPr lang="es-ES" sz="2000" dirty="0" err="1"/>
            <a:t>activity</a:t>
          </a:r>
          <a:endParaRPr lang="es-ES" sz="2000" dirty="0"/>
        </a:p>
      </dgm:t>
    </dgm:pt>
    <dgm:pt modelId="{771D154A-04AF-BA45-844C-6DF2F9D1A22E}" type="parTrans" cxnId="{147C3EB9-6946-924D-9373-C578F5AC33D2}">
      <dgm:prSet/>
      <dgm:spPr/>
      <dgm:t>
        <a:bodyPr/>
        <a:lstStyle/>
        <a:p>
          <a:endParaRPr lang="es-ES"/>
        </a:p>
      </dgm:t>
    </dgm:pt>
    <dgm:pt modelId="{DBF5D4CD-E26B-E749-B651-9D2FA8240B7D}" type="sibTrans" cxnId="{147C3EB9-6946-924D-9373-C578F5AC33D2}">
      <dgm:prSet/>
      <dgm:spPr/>
      <dgm:t>
        <a:bodyPr/>
        <a:lstStyle/>
        <a:p>
          <a:endParaRPr lang="es-ES"/>
        </a:p>
      </dgm:t>
    </dgm:pt>
    <dgm:pt modelId="{F0A28C4F-F7DA-4544-A1E6-F4F75C906F12}">
      <dgm:prSet phldrT="[Texto]"/>
      <dgm:spPr>
        <a:solidFill>
          <a:schemeClr val="lt1">
            <a:hueOff val="0"/>
            <a:satOff val="0"/>
            <a:lumOff val="0"/>
            <a:alpha val="65000"/>
          </a:schemeClr>
        </a:solidFill>
      </dgm:spPr>
      <dgm:t>
        <a:bodyPr/>
        <a:lstStyle/>
        <a:p>
          <a:r>
            <a:rPr lang="es-ES" b="1" dirty="0" err="1">
              <a:solidFill>
                <a:srgbClr val="940094"/>
              </a:solidFill>
            </a:rPr>
            <a:t>Entrepreneur</a:t>
          </a:r>
          <a:r>
            <a:rPr lang="es-ES" b="1" dirty="0">
              <a:solidFill>
                <a:srgbClr val="940094"/>
              </a:solidFill>
            </a:rPr>
            <a:t>: </a:t>
          </a:r>
        </a:p>
        <a:p>
          <a:r>
            <a:rPr lang="es-ES" dirty="0" err="1"/>
            <a:t>Subject</a:t>
          </a:r>
          <a:r>
            <a:rPr lang="es-ES" dirty="0"/>
            <a:t> (natural/legal </a:t>
          </a:r>
          <a:r>
            <a:rPr lang="es-ES" dirty="0" err="1"/>
            <a:t>person</a:t>
          </a:r>
          <a:r>
            <a:rPr lang="es-ES" dirty="0"/>
            <a:t>) and </a:t>
          </a:r>
          <a:r>
            <a:rPr lang="es-ES" dirty="0" err="1"/>
            <a:t>his</a:t>
          </a:r>
          <a:r>
            <a:rPr lang="es-ES" dirty="0"/>
            <a:t> legal status</a:t>
          </a:r>
        </a:p>
      </dgm:t>
    </dgm:pt>
    <dgm:pt modelId="{C293136F-1507-F248-BFB8-74E2A89B9F4C}" type="parTrans" cxnId="{AE0F16A2-395F-1146-98DF-BEF503CA88FF}">
      <dgm:prSet/>
      <dgm:spPr/>
      <dgm:t>
        <a:bodyPr/>
        <a:lstStyle/>
        <a:p>
          <a:endParaRPr lang="es-ES"/>
        </a:p>
      </dgm:t>
    </dgm:pt>
    <dgm:pt modelId="{10DCE1D1-9C59-AE42-952E-81E567BCF2A0}" type="sibTrans" cxnId="{AE0F16A2-395F-1146-98DF-BEF503CA88FF}">
      <dgm:prSet/>
      <dgm:spPr/>
      <dgm:t>
        <a:bodyPr/>
        <a:lstStyle/>
        <a:p>
          <a:endParaRPr lang="es-ES"/>
        </a:p>
      </dgm:t>
    </dgm:pt>
    <dgm:pt modelId="{803CB216-5BA8-5044-9C15-5405B2B24398}">
      <dgm:prSet phldrT="[Texto]"/>
      <dgm:spPr>
        <a:solidFill>
          <a:schemeClr val="lt1">
            <a:hueOff val="0"/>
            <a:satOff val="0"/>
            <a:lumOff val="0"/>
            <a:alpha val="65000"/>
          </a:schemeClr>
        </a:solidFill>
      </dgm:spPr>
      <dgm:t>
        <a:bodyPr/>
        <a:lstStyle/>
        <a:p>
          <a:r>
            <a:rPr lang="es-ES" b="1" dirty="0">
              <a:solidFill>
                <a:srgbClr val="940094"/>
              </a:solidFill>
            </a:rPr>
            <a:t>BUSINESS (</a:t>
          </a:r>
          <a:r>
            <a:rPr lang="es-ES" b="1" dirty="0" err="1">
              <a:solidFill>
                <a:srgbClr val="940094"/>
              </a:solidFill>
            </a:rPr>
            <a:t>activity</a:t>
          </a:r>
          <a:r>
            <a:rPr lang="es-ES" b="1" dirty="0">
              <a:solidFill>
                <a:srgbClr val="940094"/>
              </a:solidFill>
            </a:rPr>
            <a:t>) </a:t>
          </a:r>
          <a:r>
            <a:rPr lang="es-ES" dirty="0"/>
            <a:t>in </a:t>
          </a:r>
          <a:r>
            <a:rPr lang="es-ES" dirty="0" err="1"/>
            <a:t>the</a:t>
          </a:r>
          <a:r>
            <a:rPr lang="es-ES" dirty="0"/>
            <a:t> </a:t>
          </a:r>
          <a:r>
            <a:rPr lang="es-ES" b="1" dirty="0" err="1">
              <a:solidFill>
                <a:srgbClr val="940094"/>
              </a:solidFill>
            </a:rPr>
            <a:t>Market</a:t>
          </a:r>
          <a:endParaRPr lang="es-ES" b="1" dirty="0">
            <a:solidFill>
              <a:srgbClr val="940094"/>
            </a:solidFill>
          </a:endParaRPr>
        </a:p>
      </dgm:t>
    </dgm:pt>
    <dgm:pt modelId="{94DC6F45-D65B-DC45-9700-5C67E14AA597}" type="parTrans" cxnId="{1F79297C-88AC-D149-A103-DEE0295330C5}">
      <dgm:prSet/>
      <dgm:spPr/>
      <dgm:t>
        <a:bodyPr/>
        <a:lstStyle/>
        <a:p>
          <a:endParaRPr lang="es-ES"/>
        </a:p>
      </dgm:t>
    </dgm:pt>
    <dgm:pt modelId="{48924778-DFDE-3742-B15C-9ED236ECBE4D}" type="sibTrans" cxnId="{1F79297C-88AC-D149-A103-DEE0295330C5}">
      <dgm:prSet/>
      <dgm:spPr/>
      <dgm:t>
        <a:bodyPr/>
        <a:lstStyle/>
        <a:p>
          <a:endParaRPr lang="es-ES"/>
        </a:p>
      </dgm:t>
    </dgm:pt>
    <dgm:pt modelId="{B56560A5-1481-9C43-9E53-36C5672F49B7}" type="pres">
      <dgm:prSet presAssocID="{E5F0B4EC-2862-1645-B0FF-A6FE73FFCE96}" presName="Name0" presStyleCnt="0">
        <dgm:presLayoutVars>
          <dgm:dir/>
          <dgm:resizeHandles val="exact"/>
        </dgm:presLayoutVars>
      </dgm:prSet>
      <dgm:spPr/>
    </dgm:pt>
    <dgm:pt modelId="{FC6A012B-FEA9-5E49-8A90-E542AE779CC6}" type="pres">
      <dgm:prSet presAssocID="{39E3237E-4391-264F-B9AA-015AC586D63F}" presName="composite" presStyleCnt="0"/>
      <dgm:spPr/>
    </dgm:pt>
    <dgm:pt modelId="{032B1842-E797-EE40-B733-7B0EBF3FBF86}" type="pres">
      <dgm:prSet presAssocID="{39E3237E-4391-264F-B9AA-015AC586D63F}" presName="rect1" presStyleLbl="trAlignAcc1" presStyleIdx="0" presStyleCnt="3" custScaleX="153255" custLinFactNeighborX="21347" custLinFactNeighborY="2940">
        <dgm:presLayoutVars>
          <dgm:bulletEnabled val="1"/>
        </dgm:presLayoutVars>
      </dgm:prSet>
      <dgm:spPr/>
    </dgm:pt>
    <dgm:pt modelId="{B9366CF1-BF60-C64B-9EF8-A0B96E9A2247}" type="pres">
      <dgm:prSet presAssocID="{39E3237E-4391-264F-B9AA-015AC586D63F}" presName="rect2" presStyleLbl="fgImgPlace1" presStyleIdx="0" presStyleCnt="3" custScaleX="176201" custLinFactX="-77716" custLinFactNeighborX="-100000" custLinFactNeighborY="-1221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dgm:spPr>
    </dgm:pt>
    <dgm:pt modelId="{06B5ABC1-C8C8-3B40-8C3F-B47EB217BFDA}" type="pres">
      <dgm:prSet presAssocID="{DBF5D4CD-E26B-E749-B651-9D2FA8240B7D}" presName="sibTrans" presStyleCnt="0"/>
      <dgm:spPr/>
    </dgm:pt>
    <dgm:pt modelId="{2671D87F-F02B-1845-8787-5EAC525F1706}" type="pres">
      <dgm:prSet presAssocID="{F0A28C4F-F7DA-4544-A1E6-F4F75C906F12}" presName="composite" presStyleCnt="0"/>
      <dgm:spPr/>
    </dgm:pt>
    <dgm:pt modelId="{E4518624-F0F6-0A4A-BB8C-DE8F024CCD54}" type="pres">
      <dgm:prSet presAssocID="{F0A28C4F-F7DA-4544-A1E6-F4F75C906F12}" presName="rect1" presStyleLbl="trAlignAcc1" presStyleIdx="1" presStyleCnt="3" custScaleX="153255" custLinFactNeighborX="21347" custLinFactNeighborY="2940">
        <dgm:presLayoutVars>
          <dgm:bulletEnabled val="1"/>
        </dgm:presLayoutVars>
      </dgm:prSet>
      <dgm:spPr/>
    </dgm:pt>
    <dgm:pt modelId="{7DB6DF57-16E6-344B-B917-25E89EE1020B}" type="pres">
      <dgm:prSet presAssocID="{F0A28C4F-F7DA-4544-A1E6-F4F75C906F12}" presName="rect2" presStyleLbl="fgImgPlace1" presStyleIdx="1" presStyleCnt="3" custScaleX="176201" custLinFactX="-77716" custLinFactNeighborX="-100000" custLinFactNeighborY="-1221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1000" r="-21000"/>
          </a:stretch>
        </a:blipFill>
      </dgm:spPr>
    </dgm:pt>
    <dgm:pt modelId="{366947C0-461F-9B45-9B02-8E8E26CA9BD7}" type="pres">
      <dgm:prSet presAssocID="{10DCE1D1-9C59-AE42-952E-81E567BCF2A0}" presName="sibTrans" presStyleCnt="0"/>
      <dgm:spPr/>
    </dgm:pt>
    <dgm:pt modelId="{34A57ECC-07D1-2642-B494-0D4E95CB2200}" type="pres">
      <dgm:prSet presAssocID="{803CB216-5BA8-5044-9C15-5405B2B24398}" presName="composite" presStyleCnt="0"/>
      <dgm:spPr/>
    </dgm:pt>
    <dgm:pt modelId="{42CBD997-D90A-8440-89D8-CA6ED50E87B7}" type="pres">
      <dgm:prSet presAssocID="{803CB216-5BA8-5044-9C15-5405B2B24398}" presName="rect1" presStyleLbl="trAlignAcc1" presStyleIdx="2" presStyleCnt="3" custScaleX="153255" custLinFactNeighborX="21347" custLinFactNeighborY="2940">
        <dgm:presLayoutVars>
          <dgm:bulletEnabled val="1"/>
        </dgm:presLayoutVars>
      </dgm:prSet>
      <dgm:spPr/>
    </dgm:pt>
    <dgm:pt modelId="{FC7FC9D0-92B9-3248-9D2A-4185541BD4D0}" type="pres">
      <dgm:prSet presAssocID="{803CB216-5BA8-5044-9C15-5405B2B24398}" presName="rect2" presStyleLbl="fgImgPlace1" presStyleIdx="2" presStyleCnt="3" custScaleX="176201" custLinFactX="-77716" custLinFactNeighborX="-100000" custLinFactNeighborY="-12215"/>
      <dgm:spPr>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dgm:spPr>
    </dgm:pt>
  </dgm:ptLst>
  <dgm:cxnLst>
    <dgm:cxn modelId="{53376A0E-E419-1847-8BAD-08F40F666B92}" type="presOf" srcId="{803CB216-5BA8-5044-9C15-5405B2B24398}" destId="{42CBD997-D90A-8440-89D8-CA6ED50E87B7}" srcOrd="0" destOrd="0" presId="urn:microsoft.com/office/officeart/2008/layout/PictureStrips"/>
    <dgm:cxn modelId="{2F48DB3E-3188-0A4A-9EFA-85889FEB86EF}" type="presOf" srcId="{E5F0B4EC-2862-1645-B0FF-A6FE73FFCE96}" destId="{B56560A5-1481-9C43-9E53-36C5672F49B7}" srcOrd="0" destOrd="0" presId="urn:microsoft.com/office/officeart/2008/layout/PictureStrips"/>
    <dgm:cxn modelId="{085A5C70-31D0-0B45-8E31-F67B080A2C14}" type="presOf" srcId="{F0A28C4F-F7DA-4544-A1E6-F4F75C906F12}" destId="{E4518624-F0F6-0A4A-BB8C-DE8F024CCD54}" srcOrd="0" destOrd="0" presId="urn:microsoft.com/office/officeart/2008/layout/PictureStrips"/>
    <dgm:cxn modelId="{1F79297C-88AC-D149-A103-DEE0295330C5}" srcId="{E5F0B4EC-2862-1645-B0FF-A6FE73FFCE96}" destId="{803CB216-5BA8-5044-9C15-5405B2B24398}" srcOrd="2" destOrd="0" parTransId="{94DC6F45-D65B-DC45-9700-5C67E14AA597}" sibTransId="{48924778-DFDE-3742-B15C-9ED236ECBE4D}"/>
    <dgm:cxn modelId="{08A64E9D-168B-DF42-8D21-09752FD6E17D}" type="presOf" srcId="{39E3237E-4391-264F-B9AA-015AC586D63F}" destId="{032B1842-E797-EE40-B733-7B0EBF3FBF86}" srcOrd="0" destOrd="0" presId="urn:microsoft.com/office/officeart/2008/layout/PictureStrips"/>
    <dgm:cxn modelId="{AE0F16A2-395F-1146-98DF-BEF503CA88FF}" srcId="{E5F0B4EC-2862-1645-B0FF-A6FE73FFCE96}" destId="{F0A28C4F-F7DA-4544-A1E6-F4F75C906F12}" srcOrd="1" destOrd="0" parTransId="{C293136F-1507-F248-BFB8-74E2A89B9F4C}" sibTransId="{10DCE1D1-9C59-AE42-952E-81E567BCF2A0}"/>
    <dgm:cxn modelId="{147C3EB9-6946-924D-9373-C578F5AC33D2}" srcId="{E5F0B4EC-2862-1645-B0FF-A6FE73FFCE96}" destId="{39E3237E-4391-264F-B9AA-015AC586D63F}" srcOrd="0" destOrd="0" parTransId="{771D154A-04AF-BA45-844C-6DF2F9D1A22E}" sibTransId="{DBF5D4CD-E26B-E749-B651-9D2FA8240B7D}"/>
    <dgm:cxn modelId="{4F107D76-21B2-C847-9720-21627859EDA2}" type="presParOf" srcId="{B56560A5-1481-9C43-9E53-36C5672F49B7}" destId="{FC6A012B-FEA9-5E49-8A90-E542AE779CC6}" srcOrd="0" destOrd="0" presId="urn:microsoft.com/office/officeart/2008/layout/PictureStrips"/>
    <dgm:cxn modelId="{11139415-5BBC-9C4A-ABAD-E079EABD2B1D}" type="presParOf" srcId="{FC6A012B-FEA9-5E49-8A90-E542AE779CC6}" destId="{032B1842-E797-EE40-B733-7B0EBF3FBF86}" srcOrd="0" destOrd="0" presId="urn:microsoft.com/office/officeart/2008/layout/PictureStrips"/>
    <dgm:cxn modelId="{44E71637-ACCE-AE42-A2D4-10D45CC9B295}" type="presParOf" srcId="{FC6A012B-FEA9-5E49-8A90-E542AE779CC6}" destId="{B9366CF1-BF60-C64B-9EF8-A0B96E9A2247}" srcOrd="1" destOrd="0" presId="urn:microsoft.com/office/officeart/2008/layout/PictureStrips"/>
    <dgm:cxn modelId="{F5BD89DF-D071-3747-A24F-8A73F0A99627}" type="presParOf" srcId="{B56560A5-1481-9C43-9E53-36C5672F49B7}" destId="{06B5ABC1-C8C8-3B40-8C3F-B47EB217BFDA}" srcOrd="1" destOrd="0" presId="urn:microsoft.com/office/officeart/2008/layout/PictureStrips"/>
    <dgm:cxn modelId="{5E2CF17D-EBC2-C54C-86B5-E9288C3A6046}" type="presParOf" srcId="{B56560A5-1481-9C43-9E53-36C5672F49B7}" destId="{2671D87F-F02B-1845-8787-5EAC525F1706}" srcOrd="2" destOrd="0" presId="urn:microsoft.com/office/officeart/2008/layout/PictureStrips"/>
    <dgm:cxn modelId="{F95DDF67-49EE-8740-9CF3-B0AE679B7E06}" type="presParOf" srcId="{2671D87F-F02B-1845-8787-5EAC525F1706}" destId="{E4518624-F0F6-0A4A-BB8C-DE8F024CCD54}" srcOrd="0" destOrd="0" presId="urn:microsoft.com/office/officeart/2008/layout/PictureStrips"/>
    <dgm:cxn modelId="{5A5A0800-ABD4-A847-8F90-4FC4B47B383F}" type="presParOf" srcId="{2671D87F-F02B-1845-8787-5EAC525F1706}" destId="{7DB6DF57-16E6-344B-B917-25E89EE1020B}" srcOrd="1" destOrd="0" presId="urn:microsoft.com/office/officeart/2008/layout/PictureStrips"/>
    <dgm:cxn modelId="{788F659A-B9AB-6B4D-BE23-29269DF5E3AA}" type="presParOf" srcId="{B56560A5-1481-9C43-9E53-36C5672F49B7}" destId="{366947C0-461F-9B45-9B02-8E8E26CA9BD7}" srcOrd="3" destOrd="0" presId="urn:microsoft.com/office/officeart/2008/layout/PictureStrips"/>
    <dgm:cxn modelId="{E8CB705F-6736-4648-B0AF-94B31DC96855}" type="presParOf" srcId="{B56560A5-1481-9C43-9E53-36C5672F49B7}" destId="{34A57ECC-07D1-2642-B494-0D4E95CB2200}" srcOrd="4" destOrd="0" presId="urn:microsoft.com/office/officeart/2008/layout/PictureStrips"/>
    <dgm:cxn modelId="{0218D535-3385-3043-B908-FC1DE1D88A6A}" type="presParOf" srcId="{34A57ECC-07D1-2642-B494-0D4E95CB2200}" destId="{42CBD997-D90A-8440-89D8-CA6ED50E87B7}" srcOrd="0" destOrd="0" presId="urn:microsoft.com/office/officeart/2008/layout/PictureStrips"/>
    <dgm:cxn modelId="{4AE4CF4A-89EA-2943-8806-9BD1BD4A977E}" type="presParOf" srcId="{34A57ECC-07D1-2642-B494-0D4E95CB2200}" destId="{FC7FC9D0-92B9-3248-9D2A-4185541BD4D0}"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9E9B98-A693-4529-B698-21B8254E724A}" type="doc">
      <dgm:prSet loTypeId="urn:microsoft.com/office/officeart/2005/8/layout/vList3#1" loCatId="list" qsTypeId="urn:microsoft.com/office/officeart/2005/8/quickstyle/simple1" qsCatId="simple" csTypeId="urn:microsoft.com/office/officeart/2005/8/colors/accent1_2" csCatId="accent1" phldr="1"/>
      <dgm:spPr/>
    </dgm:pt>
    <dgm:pt modelId="{5F7BA045-75DA-4767-9370-3C7889F9DF6E}">
      <dgm:prSet phldrT="[Texto]"/>
      <dgm:spPr>
        <a:solidFill>
          <a:srgbClr val="D60093"/>
        </a:solidFill>
      </dgm:spPr>
      <dgm:t>
        <a:bodyPr/>
        <a:lstStyle/>
        <a:p>
          <a:r>
            <a:rPr lang="es-ES_tradnl" dirty="0" err="1">
              <a:solidFill>
                <a:schemeClr val="tx1"/>
              </a:solidFill>
            </a:rPr>
            <a:t>Corporate</a:t>
          </a:r>
          <a:r>
            <a:rPr lang="es-ES_tradnl" dirty="0">
              <a:solidFill>
                <a:schemeClr val="tx1"/>
              </a:solidFill>
            </a:rPr>
            <a:t> / Company </a:t>
          </a:r>
          <a:r>
            <a:rPr lang="es-ES_tradnl" dirty="0" err="1">
              <a:solidFill>
                <a:schemeClr val="tx1"/>
              </a:solidFill>
            </a:rPr>
            <a:t>Law</a:t>
          </a:r>
          <a:endParaRPr lang="es-ES_tradnl" dirty="0">
            <a:solidFill>
              <a:schemeClr val="tx1"/>
            </a:solidFill>
          </a:endParaRPr>
        </a:p>
      </dgm:t>
    </dgm:pt>
    <dgm:pt modelId="{E502DD2E-CA46-4D53-A20F-A6839E73D104}" type="parTrans" cxnId="{76E0A06C-CECB-421B-B2E2-31289082CBCB}">
      <dgm:prSet/>
      <dgm:spPr/>
      <dgm:t>
        <a:bodyPr/>
        <a:lstStyle/>
        <a:p>
          <a:endParaRPr lang="es-ES_tradnl"/>
        </a:p>
      </dgm:t>
    </dgm:pt>
    <dgm:pt modelId="{AA5D5BCF-435A-48C0-BC34-35B2CA314FA5}" type="sibTrans" cxnId="{76E0A06C-CECB-421B-B2E2-31289082CBCB}">
      <dgm:prSet/>
      <dgm:spPr/>
      <dgm:t>
        <a:bodyPr/>
        <a:lstStyle/>
        <a:p>
          <a:endParaRPr lang="es-ES_tradnl"/>
        </a:p>
      </dgm:t>
    </dgm:pt>
    <dgm:pt modelId="{4FE9FCF2-6ABE-4BEA-8A20-86A9125AF160}">
      <dgm:prSet phldrT="[Texto]"/>
      <dgm:spPr>
        <a:solidFill>
          <a:srgbClr val="D60093"/>
        </a:solidFill>
      </dgm:spPr>
      <dgm:t>
        <a:bodyPr/>
        <a:lstStyle/>
        <a:p>
          <a:r>
            <a:rPr lang="es-ES_tradnl" dirty="0" err="1">
              <a:solidFill>
                <a:schemeClr val="tx1"/>
              </a:solidFill>
            </a:rPr>
            <a:t>Law</a:t>
          </a:r>
          <a:r>
            <a:rPr lang="es-ES_tradnl" dirty="0">
              <a:solidFill>
                <a:schemeClr val="tx1"/>
              </a:solidFill>
            </a:rPr>
            <a:t> of </a:t>
          </a:r>
          <a:r>
            <a:rPr lang="es-ES_tradnl" dirty="0" err="1">
              <a:solidFill>
                <a:schemeClr val="tx1"/>
              </a:solidFill>
            </a:rPr>
            <a:t>the</a:t>
          </a:r>
          <a:r>
            <a:rPr lang="es-ES_tradnl" dirty="0">
              <a:solidFill>
                <a:schemeClr val="tx1"/>
              </a:solidFill>
            </a:rPr>
            <a:t> </a:t>
          </a:r>
          <a:r>
            <a:rPr lang="es-ES_tradnl" dirty="0" err="1">
              <a:solidFill>
                <a:schemeClr val="tx1"/>
              </a:solidFill>
            </a:rPr>
            <a:t>Market</a:t>
          </a:r>
          <a:endParaRPr lang="es-ES_tradnl" dirty="0">
            <a:solidFill>
              <a:schemeClr val="tx1"/>
            </a:solidFill>
          </a:endParaRPr>
        </a:p>
      </dgm:t>
    </dgm:pt>
    <dgm:pt modelId="{FE62AC0E-A7A7-4A50-B04F-03DE92B9E8FC}" type="parTrans" cxnId="{10D71F20-6EA1-4029-A307-B6162816D15F}">
      <dgm:prSet/>
      <dgm:spPr/>
      <dgm:t>
        <a:bodyPr/>
        <a:lstStyle/>
        <a:p>
          <a:endParaRPr lang="es-ES_tradnl"/>
        </a:p>
      </dgm:t>
    </dgm:pt>
    <dgm:pt modelId="{31F8DE32-CF9E-45D1-80A3-93554FB3EAD2}" type="sibTrans" cxnId="{10D71F20-6EA1-4029-A307-B6162816D15F}">
      <dgm:prSet/>
      <dgm:spPr/>
      <dgm:t>
        <a:bodyPr/>
        <a:lstStyle/>
        <a:p>
          <a:endParaRPr lang="es-ES_tradnl"/>
        </a:p>
      </dgm:t>
    </dgm:pt>
    <dgm:pt modelId="{55DF8803-69C4-4D67-81A9-4FD22B148F52}">
      <dgm:prSet phldrT="[Texto]"/>
      <dgm:spPr>
        <a:solidFill>
          <a:srgbClr val="D60093"/>
        </a:solidFill>
      </dgm:spPr>
      <dgm:t>
        <a:bodyPr/>
        <a:lstStyle/>
        <a:p>
          <a:r>
            <a:rPr lang="es-ES_tradnl" dirty="0" err="1">
              <a:solidFill>
                <a:schemeClr val="tx1"/>
              </a:solidFill>
            </a:rPr>
            <a:t>Law</a:t>
          </a:r>
          <a:r>
            <a:rPr lang="es-ES_tradnl" dirty="0">
              <a:solidFill>
                <a:schemeClr val="tx1"/>
              </a:solidFill>
            </a:rPr>
            <a:t> of </a:t>
          </a:r>
          <a:r>
            <a:rPr lang="es-ES_tradnl" dirty="0" err="1">
              <a:solidFill>
                <a:schemeClr val="tx1"/>
              </a:solidFill>
            </a:rPr>
            <a:t>the</a:t>
          </a:r>
          <a:r>
            <a:rPr lang="es-ES_tradnl" dirty="0">
              <a:solidFill>
                <a:schemeClr val="tx1"/>
              </a:solidFill>
            </a:rPr>
            <a:t> «</a:t>
          </a:r>
          <a:r>
            <a:rPr lang="es-ES_tradnl" dirty="0" err="1">
              <a:solidFill>
                <a:schemeClr val="tx1"/>
              </a:solidFill>
            </a:rPr>
            <a:t>Acts</a:t>
          </a:r>
          <a:r>
            <a:rPr lang="es-ES_tradnl" dirty="0">
              <a:solidFill>
                <a:schemeClr val="tx1"/>
              </a:solidFill>
            </a:rPr>
            <a:t> of </a:t>
          </a:r>
          <a:r>
            <a:rPr lang="es-ES_tradnl" dirty="0" err="1">
              <a:solidFill>
                <a:schemeClr val="tx1"/>
              </a:solidFill>
            </a:rPr>
            <a:t>commerce</a:t>
          </a:r>
          <a:r>
            <a:rPr lang="es-ES_tradnl" dirty="0">
              <a:solidFill>
                <a:schemeClr val="tx1"/>
              </a:solidFill>
            </a:rPr>
            <a:t>»</a:t>
          </a:r>
        </a:p>
      </dgm:t>
    </dgm:pt>
    <dgm:pt modelId="{0C0B83EC-4BCB-43FA-BB50-533A4D88A70C}" type="parTrans" cxnId="{4E52311B-5A0E-40C6-B8FE-E3B5E9E76B28}">
      <dgm:prSet/>
      <dgm:spPr/>
      <dgm:t>
        <a:bodyPr/>
        <a:lstStyle/>
        <a:p>
          <a:endParaRPr lang="es-ES_tradnl"/>
        </a:p>
      </dgm:t>
    </dgm:pt>
    <dgm:pt modelId="{E897D7A2-3C65-4BA2-964F-A19178A2DEDC}" type="sibTrans" cxnId="{4E52311B-5A0E-40C6-B8FE-E3B5E9E76B28}">
      <dgm:prSet/>
      <dgm:spPr/>
      <dgm:t>
        <a:bodyPr/>
        <a:lstStyle/>
        <a:p>
          <a:endParaRPr lang="es-ES_tradnl"/>
        </a:p>
      </dgm:t>
    </dgm:pt>
    <dgm:pt modelId="{E151F1FD-45B1-4D11-A02F-521981CDF3A9}" type="pres">
      <dgm:prSet presAssocID="{3C9E9B98-A693-4529-B698-21B8254E724A}" presName="linearFlow" presStyleCnt="0">
        <dgm:presLayoutVars>
          <dgm:dir/>
          <dgm:resizeHandles val="exact"/>
        </dgm:presLayoutVars>
      </dgm:prSet>
      <dgm:spPr/>
    </dgm:pt>
    <dgm:pt modelId="{A3610CEE-15E8-452D-9A2B-78B624E25F73}" type="pres">
      <dgm:prSet presAssocID="{5F7BA045-75DA-4767-9370-3C7889F9DF6E}" presName="composite" presStyleCnt="0"/>
      <dgm:spPr/>
    </dgm:pt>
    <dgm:pt modelId="{C63028B8-4B1F-4786-81D9-23C3AE07C931}" type="pres">
      <dgm:prSet presAssocID="{5F7BA045-75DA-4767-9370-3C7889F9DF6E}" presName="imgShp" presStyleLbl="fgImgPlace1" presStyleIdx="0" presStyleCnt="3" custScaleX="216612" custScaleY="192131" custLinFactX="-6424" custLinFactNeighborX="-100000" custLinFactNeighborY="-110"/>
      <dgm:spPr>
        <a:blipFill rotWithShape="0">
          <a:blip xmlns:r="http://schemas.openxmlformats.org/officeDocument/2006/relationships" r:embed="rId1"/>
          <a:stretch>
            <a:fillRect/>
          </a:stretch>
        </a:blipFill>
      </dgm:spPr>
    </dgm:pt>
    <dgm:pt modelId="{407D3C75-4B99-42DF-9C97-D3136A6420E1}" type="pres">
      <dgm:prSet presAssocID="{5F7BA045-75DA-4767-9370-3C7889F9DF6E}" presName="txShp" presStyleLbl="node1" presStyleIdx="0" presStyleCnt="3">
        <dgm:presLayoutVars>
          <dgm:bulletEnabled val="1"/>
        </dgm:presLayoutVars>
      </dgm:prSet>
      <dgm:spPr/>
    </dgm:pt>
    <dgm:pt modelId="{0DDED2C1-6F54-4E7C-AADE-040A6ED5625C}" type="pres">
      <dgm:prSet presAssocID="{AA5D5BCF-435A-48C0-BC34-35B2CA314FA5}" presName="spacing" presStyleCnt="0"/>
      <dgm:spPr/>
    </dgm:pt>
    <dgm:pt modelId="{1EB25EFE-BF46-4CA8-BC2D-E19AD7AA5040}" type="pres">
      <dgm:prSet presAssocID="{4FE9FCF2-6ABE-4BEA-8A20-86A9125AF160}" presName="composite" presStyleCnt="0"/>
      <dgm:spPr/>
    </dgm:pt>
    <dgm:pt modelId="{D15EAF5C-9E71-474F-B78A-272B4C7009E5}" type="pres">
      <dgm:prSet presAssocID="{4FE9FCF2-6ABE-4BEA-8A20-86A9125AF160}" presName="imgShp" presStyleLbl="fgImgPlace1" presStyleIdx="1" presStyleCnt="3" custScaleX="235321" custScaleY="219527" custLinFactX="300000" custLinFactNeighborX="332539" custLinFactNeighborY="-59917"/>
      <dgm:spPr>
        <a:blipFill rotWithShape="0">
          <a:blip xmlns:r="http://schemas.openxmlformats.org/officeDocument/2006/relationships" r:embed="rId2"/>
          <a:stretch>
            <a:fillRect/>
          </a:stretch>
        </a:blipFill>
      </dgm:spPr>
    </dgm:pt>
    <dgm:pt modelId="{327D6B95-7B70-44F4-99B1-47ABAA9CC747}" type="pres">
      <dgm:prSet presAssocID="{4FE9FCF2-6ABE-4BEA-8A20-86A9125AF160}" presName="txShp" presStyleLbl="node1" presStyleIdx="1" presStyleCnt="3" custFlipHor="1" custScaleX="97792" custLinFactNeighborX="-25719" custLinFactNeighborY="-54242">
        <dgm:presLayoutVars>
          <dgm:bulletEnabled val="1"/>
        </dgm:presLayoutVars>
      </dgm:prSet>
      <dgm:spPr/>
    </dgm:pt>
    <dgm:pt modelId="{C8EC59EA-C097-48BB-9C3E-8395CBCDDED9}" type="pres">
      <dgm:prSet presAssocID="{31F8DE32-CF9E-45D1-80A3-93554FB3EAD2}" presName="spacing" presStyleCnt="0"/>
      <dgm:spPr/>
    </dgm:pt>
    <dgm:pt modelId="{D7067DD7-25FF-47DD-BF50-B07BD762CBDD}" type="pres">
      <dgm:prSet presAssocID="{55DF8803-69C4-4D67-81A9-4FD22B148F52}" presName="composite" presStyleCnt="0"/>
      <dgm:spPr/>
    </dgm:pt>
    <dgm:pt modelId="{8EE2820C-7F55-4C4E-82BC-967EA3E0CCA6}" type="pres">
      <dgm:prSet presAssocID="{55DF8803-69C4-4D67-81A9-4FD22B148F52}" presName="imgShp" presStyleLbl="fgImgPlace1" presStyleIdx="2" presStyleCnt="3" custScaleX="226652" custScaleY="206556" custLinFactX="-11553" custLinFactY="-8497" custLinFactNeighborX="-100000" custLinFactNeighborY="-100000"/>
      <dgm:spPr>
        <a:blipFill rotWithShape="0">
          <a:blip xmlns:r="http://schemas.openxmlformats.org/officeDocument/2006/relationships" r:embed="rId3"/>
          <a:stretch>
            <a:fillRect/>
          </a:stretch>
        </a:blipFill>
      </dgm:spPr>
    </dgm:pt>
    <dgm:pt modelId="{57F77DA7-A91C-4B9B-84E6-0DD3BF6A42E1}" type="pres">
      <dgm:prSet presAssocID="{55DF8803-69C4-4D67-81A9-4FD22B148F52}" presName="txShp" presStyleLbl="node1" presStyleIdx="2" presStyleCnt="3" custLinFactY="-15065" custLinFactNeighborX="524" custLinFactNeighborY="-100000">
        <dgm:presLayoutVars>
          <dgm:bulletEnabled val="1"/>
        </dgm:presLayoutVars>
      </dgm:prSet>
      <dgm:spPr/>
    </dgm:pt>
  </dgm:ptLst>
  <dgm:cxnLst>
    <dgm:cxn modelId="{4E52311B-5A0E-40C6-B8FE-E3B5E9E76B28}" srcId="{3C9E9B98-A693-4529-B698-21B8254E724A}" destId="{55DF8803-69C4-4D67-81A9-4FD22B148F52}" srcOrd="2" destOrd="0" parTransId="{0C0B83EC-4BCB-43FA-BB50-533A4D88A70C}" sibTransId="{E897D7A2-3C65-4BA2-964F-A19178A2DEDC}"/>
    <dgm:cxn modelId="{10D71F20-6EA1-4029-A307-B6162816D15F}" srcId="{3C9E9B98-A693-4529-B698-21B8254E724A}" destId="{4FE9FCF2-6ABE-4BEA-8A20-86A9125AF160}" srcOrd="1" destOrd="0" parTransId="{FE62AC0E-A7A7-4A50-B04F-03DE92B9E8FC}" sibTransId="{31F8DE32-CF9E-45D1-80A3-93554FB3EAD2}"/>
    <dgm:cxn modelId="{707BFE2D-C04D-814C-B1AF-62416853AB7C}" type="presOf" srcId="{5F7BA045-75DA-4767-9370-3C7889F9DF6E}" destId="{407D3C75-4B99-42DF-9C97-D3136A6420E1}" srcOrd="0" destOrd="0" presId="urn:microsoft.com/office/officeart/2005/8/layout/vList3#1"/>
    <dgm:cxn modelId="{76E0A06C-CECB-421B-B2E2-31289082CBCB}" srcId="{3C9E9B98-A693-4529-B698-21B8254E724A}" destId="{5F7BA045-75DA-4767-9370-3C7889F9DF6E}" srcOrd="0" destOrd="0" parTransId="{E502DD2E-CA46-4D53-A20F-A6839E73D104}" sibTransId="{AA5D5BCF-435A-48C0-BC34-35B2CA314FA5}"/>
    <dgm:cxn modelId="{E495497E-1C11-BC41-92C1-369834055EB3}" type="presOf" srcId="{55DF8803-69C4-4D67-81A9-4FD22B148F52}" destId="{57F77DA7-A91C-4B9B-84E6-0DD3BF6A42E1}" srcOrd="0" destOrd="0" presId="urn:microsoft.com/office/officeart/2005/8/layout/vList3#1"/>
    <dgm:cxn modelId="{8941CD82-7878-3B4F-965D-07CCAC696586}" type="presOf" srcId="{3C9E9B98-A693-4529-B698-21B8254E724A}" destId="{E151F1FD-45B1-4D11-A02F-521981CDF3A9}" srcOrd="0" destOrd="0" presId="urn:microsoft.com/office/officeart/2005/8/layout/vList3#1"/>
    <dgm:cxn modelId="{18E37491-DE1F-F142-91DD-3FC89A89309D}" type="presOf" srcId="{4FE9FCF2-6ABE-4BEA-8A20-86A9125AF160}" destId="{327D6B95-7B70-44F4-99B1-47ABAA9CC747}" srcOrd="0" destOrd="0" presId="urn:microsoft.com/office/officeart/2005/8/layout/vList3#1"/>
    <dgm:cxn modelId="{9B844020-E986-1346-A7C4-FD170B888F36}" type="presParOf" srcId="{E151F1FD-45B1-4D11-A02F-521981CDF3A9}" destId="{A3610CEE-15E8-452D-9A2B-78B624E25F73}" srcOrd="0" destOrd="0" presId="urn:microsoft.com/office/officeart/2005/8/layout/vList3#1"/>
    <dgm:cxn modelId="{364EDB96-BD37-CF4A-AAF0-F2AC63EEF9A0}" type="presParOf" srcId="{A3610CEE-15E8-452D-9A2B-78B624E25F73}" destId="{C63028B8-4B1F-4786-81D9-23C3AE07C931}" srcOrd="0" destOrd="0" presId="urn:microsoft.com/office/officeart/2005/8/layout/vList3#1"/>
    <dgm:cxn modelId="{1FEC85E9-F36B-F643-BFE7-F6EE0802E914}" type="presParOf" srcId="{A3610CEE-15E8-452D-9A2B-78B624E25F73}" destId="{407D3C75-4B99-42DF-9C97-D3136A6420E1}" srcOrd="1" destOrd="0" presId="urn:microsoft.com/office/officeart/2005/8/layout/vList3#1"/>
    <dgm:cxn modelId="{C4125FFF-9978-6C46-902D-0B3F012DC1F6}" type="presParOf" srcId="{E151F1FD-45B1-4D11-A02F-521981CDF3A9}" destId="{0DDED2C1-6F54-4E7C-AADE-040A6ED5625C}" srcOrd="1" destOrd="0" presId="urn:microsoft.com/office/officeart/2005/8/layout/vList3#1"/>
    <dgm:cxn modelId="{3BC28CB9-369C-A94F-B602-E81CD3B6D057}" type="presParOf" srcId="{E151F1FD-45B1-4D11-A02F-521981CDF3A9}" destId="{1EB25EFE-BF46-4CA8-BC2D-E19AD7AA5040}" srcOrd="2" destOrd="0" presId="urn:microsoft.com/office/officeart/2005/8/layout/vList3#1"/>
    <dgm:cxn modelId="{B199E32E-A422-6A43-85F7-03F68CD547A2}" type="presParOf" srcId="{1EB25EFE-BF46-4CA8-BC2D-E19AD7AA5040}" destId="{D15EAF5C-9E71-474F-B78A-272B4C7009E5}" srcOrd="0" destOrd="0" presId="urn:microsoft.com/office/officeart/2005/8/layout/vList3#1"/>
    <dgm:cxn modelId="{77B46A4C-A909-134F-A6E3-923C21FC5287}" type="presParOf" srcId="{1EB25EFE-BF46-4CA8-BC2D-E19AD7AA5040}" destId="{327D6B95-7B70-44F4-99B1-47ABAA9CC747}" srcOrd="1" destOrd="0" presId="urn:microsoft.com/office/officeart/2005/8/layout/vList3#1"/>
    <dgm:cxn modelId="{90D9EA04-6F57-B34B-912D-8B15B34470E5}" type="presParOf" srcId="{E151F1FD-45B1-4D11-A02F-521981CDF3A9}" destId="{C8EC59EA-C097-48BB-9C3E-8395CBCDDED9}" srcOrd="3" destOrd="0" presId="urn:microsoft.com/office/officeart/2005/8/layout/vList3#1"/>
    <dgm:cxn modelId="{61548C11-A431-D24A-BF23-C2497CC39F4F}" type="presParOf" srcId="{E151F1FD-45B1-4D11-A02F-521981CDF3A9}" destId="{D7067DD7-25FF-47DD-BF50-B07BD762CBDD}" srcOrd="4" destOrd="0" presId="urn:microsoft.com/office/officeart/2005/8/layout/vList3#1"/>
    <dgm:cxn modelId="{E6F60B86-73E2-7444-99A9-471252372F0F}" type="presParOf" srcId="{D7067DD7-25FF-47DD-BF50-B07BD762CBDD}" destId="{8EE2820C-7F55-4C4E-82BC-967EA3E0CCA6}" srcOrd="0" destOrd="0" presId="urn:microsoft.com/office/officeart/2005/8/layout/vList3#1"/>
    <dgm:cxn modelId="{470BB9AE-5C08-474B-B7D9-93EC3A53A4DC}" type="presParOf" srcId="{D7067DD7-25FF-47DD-BF50-B07BD762CBDD}" destId="{57F77DA7-A91C-4B9B-84E6-0DD3BF6A42E1}"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7E4228-99E2-4435-BFEA-3DDB01BD3F75}"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s-ES_tradnl"/>
        </a:p>
      </dgm:t>
    </dgm:pt>
    <dgm:pt modelId="{A2E47850-B6D4-40CB-9003-B40624E61E07}">
      <dgm:prSet phldrT="[Texto]"/>
      <dgm:spPr>
        <a:solidFill>
          <a:schemeClr val="accent4">
            <a:lumMod val="75000"/>
          </a:schemeClr>
        </a:solidFill>
        <a:ln>
          <a:solidFill>
            <a:srgbClr val="D60093"/>
          </a:solidFill>
        </a:ln>
      </dgm:spPr>
      <dgm:t>
        <a:bodyPr/>
        <a:lstStyle/>
        <a:p>
          <a:r>
            <a:rPr lang="es-ES_tradnl" dirty="0" err="1"/>
            <a:t>Law</a:t>
          </a:r>
          <a:endParaRPr lang="es-ES_tradnl" dirty="0"/>
        </a:p>
      </dgm:t>
    </dgm:pt>
    <dgm:pt modelId="{6D3DACE3-06D0-48CE-83AF-0B40B3A46B39}" type="parTrans" cxnId="{DFA8745E-B782-45E0-8DC6-61E2EB6B6D95}">
      <dgm:prSet/>
      <dgm:spPr/>
      <dgm:t>
        <a:bodyPr/>
        <a:lstStyle/>
        <a:p>
          <a:endParaRPr lang="es-ES_tradnl"/>
        </a:p>
      </dgm:t>
    </dgm:pt>
    <dgm:pt modelId="{58275878-437E-4665-A310-53CF6867931D}" type="sibTrans" cxnId="{DFA8745E-B782-45E0-8DC6-61E2EB6B6D95}">
      <dgm:prSet/>
      <dgm:spPr/>
      <dgm:t>
        <a:bodyPr/>
        <a:lstStyle/>
        <a:p>
          <a:endParaRPr lang="es-ES_tradnl"/>
        </a:p>
      </dgm:t>
    </dgm:pt>
    <dgm:pt modelId="{510E6FCE-7EAB-4A14-97A2-F5A93D378137}">
      <dgm:prSet phldrT="[Texto]"/>
      <dgm:spPr>
        <a:solidFill>
          <a:schemeClr val="accent4">
            <a:lumMod val="60000"/>
            <a:lumOff val="40000"/>
          </a:schemeClr>
        </a:solidFill>
        <a:ln>
          <a:solidFill>
            <a:srgbClr val="D60093"/>
          </a:solidFill>
        </a:ln>
      </dgm:spPr>
      <dgm:t>
        <a:bodyPr/>
        <a:lstStyle/>
        <a:p>
          <a:r>
            <a:rPr lang="es-ES_tradnl" dirty="0" err="1"/>
            <a:t>Private</a:t>
          </a:r>
          <a:endParaRPr lang="es-ES_tradnl" dirty="0"/>
        </a:p>
      </dgm:t>
    </dgm:pt>
    <dgm:pt modelId="{6AD97780-1AFC-4CBF-AC72-26D878B50490}" type="parTrans" cxnId="{3FF8C49F-EC06-4DD3-810A-48DD1E4C6C36}">
      <dgm:prSet/>
      <dgm:spPr/>
      <dgm:t>
        <a:bodyPr/>
        <a:lstStyle/>
        <a:p>
          <a:endParaRPr lang="es-ES_tradnl"/>
        </a:p>
      </dgm:t>
    </dgm:pt>
    <dgm:pt modelId="{FC4CBA13-961C-4E17-9834-CE859225F228}" type="sibTrans" cxnId="{3FF8C49F-EC06-4DD3-810A-48DD1E4C6C36}">
      <dgm:prSet/>
      <dgm:spPr/>
      <dgm:t>
        <a:bodyPr/>
        <a:lstStyle/>
        <a:p>
          <a:endParaRPr lang="es-ES_tradnl"/>
        </a:p>
      </dgm:t>
    </dgm:pt>
    <dgm:pt modelId="{9F8A5A32-5A5A-4006-86E8-DEC08F03E0A4}">
      <dgm:prSet phldrT="[Texto]"/>
      <dgm:spPr>
        <a:solidFill>
          <a:schemeClr val="accent4">
            <a:lumMod val="60000"/>
            <a:lumOff val="40000"/>
          </a:schemeClr>
        </a:solidFill>
        <a:ln>
          <a:solidFill>
            <a:srgbClr val="D60093"/>
          </a:solidFill>
        </a:ln>
      </dgm:spPr>
      <dgm:t>
        <a:bodyPr/>
        <a:lstStyle/>
        <a:p>
          <a:r>
            <a:rPr lang="es-ES_tradnl" dirty="0" err="1">
              <a:solidFill>
                <a:schemeClr val="tx1">
                  <a:lumMod val="95000"/>
                  <a:lumOff val="5000"/>
                </a:schemeClr>
              </a:solidFill>
            </a:rPr>
            <a:t>Special</a:t>
          </a:r>
          <a:endParaRPr lang="es-ES_tradnl" dirty="0">
            <a:solidFill>
              <a:schemeClr val="tx1">
                <a:lumMod val="95000"/>
                <a:lumOff val="5000"/>
              </a:schemeClr>
            </a:solidFill>
          </a:endParaRPr>
        </a:p>
      </dgm:t>
    </dgm:pt>
    <dgm:pt modelId="{E2D30BB5-DD1A-4F2E-BF7D-69E350A80757}" type="parTrans" cxnId="{6ECADC93-B420-4CA7-AB4E-327D31FD7938}">
      <dgm:prSet/>
      <dgm:spPr/>
      <dgm:t>
        <a:bodyPr/>
        <a:lstStyle/>
        <a:p>
          <a:endParaRPr lang="es-ES_tradnl"/>
        </a:p>
      </dgm:t>
    </dgm:pt>
    <dgm:pt modelId="{9127059C-1282-448F-8ED3-25E5BE4A8BE0}" type="sibTrans" cxnId="{6ECADC93-B420-4CA7-AB4E-327D31FD7938}">
      <dgm:prSet/>
      <dgm:spPr/>
      <dgm:t>
        <a:bodyPr/>
        <a:lstStyle/>
        <a:p>
          <a:endParaRPr lang="es-ES_tradnl"/>
        </a:p>
      </dgm:t>
    </dgm:pt>
    <dgm:pt modelId="{3B02A31E-D399-4DBB-9DDF-E48AD4D9F447}">
      <dgm:prSet phldrT="[Texto]" custT="1"/>
      <dgm:spPr/>
      <dgm:t>
        <a:bodyPr/>
        <a:lstStyle/>
        <a:p>
          <a:r>
            <a:rPr lang="es-ES_tradnl" sz="3600" dirty="0">
              <a:solidFill>
                <a:srgbClr val="FFFFFF"/>
              </a:solidFill>
              <a:latin typeface="Cambria" pitchFamily="18" charset="0"/>
            </a:rPr>
            <a:t>«</a:t>
          </a:r>
          <a:r>
            <a:rPr lang="es-ES_tradnl" sz="3600" dirty="0" err="1">
              <a:solidFill>
                <a:srgbClr val="FFFFFF"/>
              </a:solidFill>
              <a:latin typeface="Cambria" pitchFamily="18" charset="0"/>
            </a:rPr>
            <a:t>Historic</a:t>
          </a:r>
          <a:r>
            <a:rPr lang="es-ES_tradnl" sz="3600" dirty="0">
              <a:solidFill>
                <a:srgbClr val="FFFFFF"/>
              </a:solidFill>
              <a:latin typeface="Cambria" pitchFamily="18" charset="0"/>
            </a:rPr>
            <a:t> Concept</a:t>
          </a:r>
          <a:r>
            <a:rPr lang="es-ES_tradnl" sz="3600" dirty="0">
              <a:solidFill>
                <a:schemeClr val="tx1"/>
              </a:solidFill>
              <a:latin typeface="Cambria" pitchFamily="18" charset="0"/>
            </a:rPr>
            <a:t>»</a:t>
          </a:r>
        </a:p>
        <a:p>
          <a:r>
            <a:rPr lang="es-ES_tradnl" sz="3600" dirty="0">
              <a:solidFill>
                <a:schemeClr val="tx1"/>
              </a:solidFill>
              <a:latin typeface="Cambria" pitchFamily="18" charset="0"/>
            </a:rPr>
            <a:t>i.e. </a:t>
          </a:r>
          <a:r>
            <a:rPr lang="es-ES_tradnl" sz="3600" dirty="0" err="1">
              <a:solidFill>
                <a:schemeClr val="tx1"/>
              </a:solidFill>
              <a:latin typeface="Cambria" pitchFamily="18" charset="0"/>
            </a:rPr>
            <a:t>it</a:t>
          </a:r>
          <a:r>
            <a:rPr lang="es-ES_tradnl" sz="3600" dirty="0">
              <a:solidFill>
                <a:schemeClr val="tx1"/>
              </a:solidFill>
              <a:latin typeface="Cambria" pitchFamily="18" charset="0"/>
            </a:rPr>
            <a:t> </a:t>
          </a:r>
          <a:r>
            <a:rPr lang="es-ES_tradnl" sz="3600" dirty="0" err="1">
              <a:solidFill>
                <a:schemeClr val="tx1"/>
              </a:solidFill>
              <a:latin typeface="Cambria" pitchFamily="18" charset="0"/>
            </a:rPr>
            <a:t>changes</a:t>
          </a:r>
          <a:r>
            <a:rPr lang="es-ES_tradnl" sz="3600" dirty="0">
              <a:solidFill>
                <a:schemeClr val="tx1"/>
              </a:solidFill>
              <a:latin typeface="Cambria" pitchFamily="18" charset="0"/>
            </a:rPr>
            <a:t> in time</a:t>
          </a:r>
        </a:p>
      </dgm:t>
    </dgm:pt>
    <dgm:pt modelId="{FB145CAC-67A7-46F2-8D5B-FCF8D22CAAC0}" type="parTrans" cxnId="{DD38C855-7501-49B5-8B58-BF54DC6CB5C6}">
      <dgm:prSet/>
      <dgm:spPr/>
      <dgm:t>
        <a:bodyPr/>
        <a:lstStyle/>
        <a:p>
          <a:endParaRPr lang="es-ES_tradnl"/>
        </a:p>
      </dgm:t>
    </dgm:pt>
    <dgm:pt modelId="{A697A2C7-E0B6-4C5B-81C6-F17CB7EF9B03}" type="sibTrans" cxnId="{DD38C855-7501-49B5-8B58-BF54DC6CB5C6}">
      <dgm:prSet/>
      <dgm:spPr/>
      <dgm:t>
        <a:bodyPr/>
        <a:lstStyle/>
        <a:p>
          <a:endParaRPr lang="es-ES_tradnl"/>
        </a:p>
      </dgm:t>
    </dgm:pt>
    <dgm:pt modelId="{E32414B3-E11A-4697-92C2-B7AE9C99753B}" type="pres">
      <dgm:prSet presAssocID="{FA7E4228-99E2-4435-BFEA-3DDB01BD3F75}" presName="Name0" presStyleCnt="0">
        <dgm:presLayoutVars>
          <dgm:chMax val="4"/>
          <dgm:resizeHandles val="exact"/>
        </dgm:presLayoutVars>
      </dgm:prSet>
      <dgm:spPr/>
    </dgm:pt>
    <dgm:pt modelId="{135443A7-C0FC-4C7B-946C-92CF601297B6}" type="pres">
      <dgm:prSet presAssocID="{FA7E4228-99E2-4435-BFEA-3DDB01BD3F75}" presName="ellipse" presStyleLbl="trBgShp" presStyleIdx="0" presStyleCnt="1"/>
      <dgm:spPr/>
    </dgm:pt>
    <dgm:pt modelId="{59ADE585-C932-47E1-883E-3670F7A41600}" type="pres">
      <dgm:prSet presAssocID="{FA7E4228-99E2-4435-BFEA-3DDB01BD3F75}" presName="arrow1" presStyleLbl="fgShp" presStyleIdx="0" presStyleCnt="1"/>
      <dgm:spPr/>
    </dgm:pt>
    <dgm:pt modelId="{316F4726-55FC-4D14-A1CD-B7114771CCEB}" type="pres">
      <dgm:prSet presAssocID="{FA7E4228-99E2-4435-BFEA-3DDB01BD3F75}" presName="rectangle" presStyleLbl="revTx" presStyleIdx="0" presStyleCnt="1" custScaleX="112651">
        <dgm:presLayoutVars>
          <dgm:bulletEnabled val="1"/>
        </dgm:presLayoutVars>
      </dgm:prSet>
      <dgm:spPr/>
    </dgm:pt>
    <dgm:pt modelId="{DB128BBB-7315-45DE-A2E5-9DF4C94EBB60}" type="pres">
      <dgm:prSet presAssocID="{510E6FCE-7EAB-4A14-97A2-F5A93D378137}" presName="item1" presStyleLbl="node1" presStyleIdx="0" presStyleCnt="3">
        <dgm:presLayoutVars>
          <dgm:bulletEnabled val="1"/>
        </dgm:presLayoutVars>
      </dgm:prSet>
      <dgm:spPr/>
    </dgm:pt>
    <dgm:pt modelId="{4C958CA6-133F-448A-B107-41518EE8E9F8}" type="pres">
      <dgm:prSet presAssocID="{9F8A5A32-5A5A-4006-86E8-DEC08F03E0A4}" presName="item2" presStyleLbl="node1" presStyleIdx="1" presStyleCnt="3" custLinFactNeighborX="-5712" custLinFactNeighborY="-4944">
        <dgm:presLayoutVars>
          <dgm:bulletEnabled val="1"/>
        </dgm:presLayoutVars>
      </dgm:prSet>
      <dgm:spPr/>
    </dgm:pt>
    <dgm:pt modelId="{6C41E40F-0FEA-43A6-94F9-6F18D763A500}" type="pres">
      <dgm:prSet presAssocID="{3B02A31E-D399-4DBB-9DDF-E48AD4D9F447}" presName="item3" presStyleLbl="node1" presStyleIdx="2" presStyleCnt="3" custLinFactNeighborX="544" custLinFactNeighborY="-5800">
        <dgm:presLayoutVars>
          <dgm:bulletEnabled val="1"/>
        </dgm:presLayoutVars>
      </dgm:prSet>
      <dgm:spPr/>
    </dgm:pt>
    <dgm:pt modelId="{8C681D84-2843-4920-8F7E-DDF98B0AF30B}" type="pres">
      <dgm:prSet presAssocID="{FA7E4228-99E2-4435-BFEA-3DDB01BD3F75}" presName="funnel" presStyleLbl="trAlignAcc1" presStyleIdx="0" presStyleCnt="1"/>
      <dgm:spPr/>
    </dgm:pt>
  </dgm:ptLst>
  <dgm:cxnLst>
    <dgm:cxn modelId="{F1AF8729-4BD0-6B48-A6BB-A1E4A7488F62}" type="presOf" srcId="{9F8A5A32-5A5A-4006-86E8-DEC08F03E0A4}" destId="{DB128BBB-7315-45DE-A2E5-9DF4C94EBB60}" srcOrd="0" destOrd="0" presId="urn:microsoft.com/office/officeart/2005/8/layout/funnel1"/>
    <dgm:cxn modelId="{9DD55C49-D852-D041-8D02-E03239CAFC27}" type="presOf" srcId="{FA7E4228-99E2-4435-BFEA-3DDB01BD3F75}" destId="{E32414B3-E11A-4697-92C2-B7AE9C99753B}" srcOrd="0" destOrd="0" presId="urn:microsoft.com/office/officeart/2005/8/layout/funnel1"/>
    <dgm:cxn modelId="{F0FB0755-926A-7647-8606-9AEC00CCE9F5}" type="presOf" srcId="{A2E47850-B6D4-40CB-9003-B40624E61E07}" destId="{6C41E40F-0FEA-43A6-94F9-6F18D763A500}" srcOrd="0" destOrd="0" presId="urn:microsoft.com/office/officeart/2005/8/layout/funnel1"/>
    <dgm:cxn modelId="{DD38C855-7501-49B5-8B58-BF54DC6CB5C6}" srcId="{FA7E4228-99E2-4435-BFEA-3DDB01BD3F75}" destId="{3B02A31E-D399-4DBB-9DDF-E48AD4D9F447}" srcOrd="3" destOrd="0" parTransId="{FB145CAC-67A7-46F2-8D5B-FCF8D22CAAC0}" sibTransId="{A697A2C7-E0B6-4C5B-81C6-F17CB7EF9B03}"/>
    <dgm:cxn modelId="{DFA8745E-B782-45E0-8DC6-61E2EB6B6D95}" srcId="{FA7E4228-99E2-4435-BFEA-3DDB01BD3F75}" destId="{A2E47850-B6D4-40CB-9003-B40624E61E07}" srcOrd="0" destOrd="0" parTransId="{6D3DACE3-06D0-48CE-83AF-0B40B3A46B39}" sibTransId="{58275878-437E-4665-A310-53CF6867931D}"/>
    <dgm:cxn modelId="{6ECADC93-B420-4CA7-AB4E-327D31FD7938}" srcId="{FA7E4228-99E2-4435-BFEA-3DDB01BD3F75}" destId="{9F8A5A32-5A5A-4006-86E8-DEC08F03E0A4}" srcOrd="2" destOrd="0" parTransId="{E2D30BB5-DD1A-4F2E-BF7D-69E350A80757}" sibTransId="{9127059C-1282-448F-8ED3-25E5BE4A8BE0}"/>
    <dgm:cxn modelId="{3FF8C49F-EC06-4DD3-810A-48DD1E4C6C36}" srcId="{FA7E4228-99E2-4435-BFEA-3DDB01BD3F75}" destId="{510E6FCE-7EAB-4A14-97A2-F5A93D378137}" srcOrd="1" destOrd="0" parTransId="{6AD97780-1AFC-4CBF-AC72-26D878B50490}" sibTransId="{FC4CBA13-961C-4E17-9834-CE859225F228}"/>
    <dgm:cxn modelId="{E74D8BAE-F458-8948-863A-CFFDEFE14C3B}" type="presOf" srcId="{3B02A31E-D399-4DBB-9DDF-E48AD4D9F447}" destId="{316F4726-55FC-4D14-A1CD-B7114771CCEB}" srcOrd="0" destOrd="0" presId="urn:microsoft.com/office/officeart/2005/8/layout/funnel1"/>
    <dgm:cxn modelId="{BC6B8CD3-A576-BB40-809F-5A9A76FC4B7D}" type="presOf" srcId="{510E6FCE-7EAB-4A14-97A2-F5A93D378137}" destId="{4C958CA6-133F-448A-B107-41518EE8E9F8}" srcOrd="0" destOrd="0" presId="urn:microsoft.com/office/officeart/2005/8/layout/funnel1"/>
    <dgm:cxn modelId="{DC83BC9F-F11D-474D-95B1-8B47F538FEB5}" type="presParOf" srcId="{E32414B3-E11A-4697-92C2-B7AE9C99753B}" destId="{135443A7-C0FC-4C7B-946C-92CF601297B6}" srcOrd="0" destOrd="0" presId="urn:microsoft.com/office/officeart/2005/8/layout/funnel1"/>
    <dgm:cxn modelId="{AB8B083D-21C6-6F4B-8670-0D622D86C5FC}" type="presParOf" srcId="{E32414B3-E11A-4697-92C2-B7AE9C99753B}" destId="{59ADE585-C932-47E1-883E-3670F7A41600}" srcOrd="1" destOrd="0" presId="urn:microsoft.com/office/officeart/2005/8/layout/funnel1"/>
    <dgm:cxn modelId="{E758DA4B-0BF8-E445-A840-8B7B08845270}" type="presParOf" srcId="{E32414B3-E11A-4697-92C2-B7AE9C99753B}" destId="{316F4726-55FC-4D14-A1CD-B7114771CCEB}" srcOrd="2" destOrd="0" presId="urn:microsoft.com/office/officeart/2005/8/layout/funnel1"/>
    <dgm:cxn modelId="{32AE6732-AE72-8248-B502-859BDC1F2D30}" type="presParOf" srcId="{E32414B3-E11A-4697-92C2-B7AE9C99753B}" destId="{DB128BBB-7315-45DE-A2E5-9DF4C94EBB60}" srcOrd="3" destOrd="0" presId="urn:microsoft.com/office/officeart/2005/8/layout/funnel1"/>
    <dgm:cxn modelId="{7CC23502-4FAC-5E46-AD85-A4FDDCB3AD85}" type="presParOf" srcId="{E32414B3-E11A-4697-92C2-B7AE9C99753B}" destId="{4C958CA6-133F-448A-B107-41518EE8E9F8}" srcOrd="4" destOrd="0" presId="urn:microsoft.com/office/officeart/2005/8/layout/funnel1"/>
    <dgm:cxn modelId="{CE823972-AB8E-EA49-9FB7-BAFB9D81D2C9}" type="presParOf" srcId="{E32414B3-E11A-4697-92C2-B7AE9C99753B}" destId="{6C41E40F-0FEA-43A6-94F9-6F18D763A500}" srcOrd="5" destOrd="0" presId="urn:microsoft.com/office/officeart/2005/8/layout/funnel1"/>
    <dgm:cxn modelId="{613D470F-80C4-694B-9BEC-502BF1B8A566}" type="presParOf" srcId="{E32414B3-E11A-4697-92C2-B7AE9C99753B}" destId="{8C681D84-2843-4920-8F7E-DDF98B0AF30B}"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268B50-DF5B-E34C-96DA-981ABB3FABF1}" type="doc">
      <dgm:prSet loTypeId="urn:microsoft.com/office/officeart/2005/8/layout/hierarchy2" loCatId="" qsTypeId="urn:microsoft.com/office/officeart/2005/8/quickstyle/simple2" qsCatId="simple" csTypeId="urn:microsoft.com/office/officeart/2005/8/colors/colorful2" csCatId="colorful" phldr="1"/>
      <dgm:spPr/>
      <dgm:t>
        <a:bodyPr/>
        <a:lstStyle/>
        <a:p>
          <a:endParaRPr lang="es-ES"/>
        </a:p>
      </dgm:t>
    </dgm:pt>
    <dgm:pt modelId="{367A8B51-9B9E-4940-A0C6-5E87D49EA90E}">
      <dgm:prSet phldrT="[Texto]"/>
      <dgm:spPr/>
      <dgm:t>
        <a:bodyPr/>
        <a:lstStyle/>
        <a:p>
          <a:r>
            <a:rPr lang="es-ES"/>
            <a:t>Law</a:t>
          </a:r>
        </a:p>
      </dgm:t>
    </dgm:pt>
    <dgm:pt modelId="{E0D05909-7585-4E4B-9A6D-5FC9F521EE46}" type="parTrans" cxnId="{E4BD0139-5628-5242-806D-DD78D3A25132}">
      <dgm:prSet/>
      <dgm:spPr/>
      <dgm:t>
        <a:bodyPr/>
        <a:lstStyle/>
        <a:p>
          <a:endParaRPr lang="es-ES"/>
        </a:p>
      </dgm:t>
    </dgm:pt>
    <dgm:pt modelId="{73D16C70-9CF4-1A47-ACEC-C177EFDB1CB1}" type="sibTrans" cxnId="{E4BD0139-5628-5242-806D-DD78D3A25132}">
      <dgm:prSet/>
      <dgm:spPr/>
      <dgm:t>
        <a:bodyPr/>
        <a:lstStyle/>
        <a:p>
          <a:endParaRPr lang="es-ES"/>
        </a:p>
      </dgm:t>
    </dgm:pt>
    <dgm:pt modelId="{7D48E2E1-0EB3-E24B-8ED7-49903754BDD3}">
      <dgm:prSet phldrT="[Texto]"/>
      <dgm:spPr/>
      <dgm:t>
        <a:bodyPr/>
        <a:lstStyle/>
        <a:p>
          <a:r>
            <a:rPr lang="es-ES" b="1"/>
            <a:t>Private</a:t>
          </a:r>
        </a:p>
      </dgm:t>
    </dgm:pt>
    <dgm:pt modelId="{CD6B2B66-BC98-A14F-B16B-4EAF2395FA37}" type="parTrans" cxnId="{E50AE4A6-91FA-5548-AB64-AF03A8835DA7}">
      <dgm:prSet/>
      <dgm:spPr/>
      <dgm:t>
        <a:bodyPr/>
        <a:lstStyle/>
        <a:p>
          <a:endParaRPr lang="es-ES"/>
        </a:p>
      </dgm:t>
    </dgm:pt>
    <dgm:pt modelId="{34FFA7AE-3D98-C24B-B419-CC96674BC3D3}" type="sibTrans" cxnId="{E50AE4A6-91FA-5548-AB64-AF03A8835DA7}">
      <dgm:prSet/>
      <dgm:spPr/>
      <dgm:t>
        <a:bodyPr/>
        <a:lstStyle/>
        <a:p>
          <a:endParaRPr lang="es-ES"/>
        </a:p>
      </dgm:t>
    </dgm:pt>
    <dgm:pt modelId="{ADC36F75-BC0A-5D49-B479-C34A30CA13C5}">
      <dgm:prSet phldrT="[Texto]"/>
      <dgm:spPr/>
      <dgm:t>
        <a:bodyPr/>
        <a:lstStyle/>
        <a:p>
          <a:r>
            <a:rPr lang="es-ES" i="1"/>
            <a:t>Civil Law</a:t>
          </a:r>
        </a:p>
      </dgm:t>
    </dgm:pt>
    <dgm:pt modelId="{1DCE4989-868D-A04C-A524-2069324CEE8C}" type="parTrans" cxnId="{12D19F84-E68B-8A43-98E9-311D342A9F13}">
      <dgm:prSet/>
      <dgm:spPr/>
      <dgm:t>
        <a:bodyPr/>
        <a:lstStyle/>
        <a:p>
          <a:endParaRPr lang="es-ES"/>
        </a:p>
      </dgm:t>
    </dgm:pt>
    <dgm:pt modelId="{AF085EE4-F238-0041-B052-C857C55A6974}" type="sibTrans" cxnId="{12D19F84-E68B-8A43-98E9-311D342A9F13}">
      <dgm:prSet/>
      <dgm:spPr/>
      <dgm:t>
        <a:bodyPr/>
        <a:lstStyle/>
        <a:p>
          <a:endParaRPr lang="es-ES"/>
        </a:p>
      </dgm:t>
    </dgm:pt>
    <dgm:pt modelId="{524993A0-F18F-DE47-8352-E30873B9ACBD}">
      <dgm:prSet phldrT="[Texto]"/>
      <dgm:spPr/>
      <dgm:t>
        <a:bodyPr/>
        <a:lstStyle/>
        <a:p>
          <a:r>
            <a:rPr lang="es-ES" b="1"/>
            <a:t>Commercial Law</a:t>
          </a:r>
        </a:p>
      </dgm:t>
    </dgm:pt>
    <dgm:pt modelId="{F8EABBE5-4D97-4543-A49E-F5823A628FA7}" type="parTrans" cxnId="{5C3EE05D-DC26-4241-816B-71BF6FE10F66}">
      <dgm:prSet/>
      <dgm:spPr/>
      <dgm:t>
        <a:bodyPr/>
        <a:lstStyle/>
        <a:p>
          <a:endParaRPr lang="es-ES"/>
        </a:p>
      </dgm:t>
    </dgm:pt>
    <dgm:pt modelId="{EA0074B8-39EB-9842-A19D-3E7B5B2EF38C}" type="sibTrans" cxnId="{5C3EE05D-DC26-4241-816B-71BF6FE10F66}">
      <dgm:prSet/>
      <dgm:spPr/>
      <dgm:t>
        <a:bodyPr/>
        <a:lstStyle/>
        <a:p>
          <a:endParaRPr lang="es-ES"/>
        </a:p>
      </dgm:t>
    </dgm:pt>
    <dgm:pt modelId="{A7E8FA0D-3580-6F4B-B93D-7350DD74CBCF}">
      <dgm:prSet phldrT="[Texto]"/>
      <dgm:spPr/>
      <dgm:t>
        <a:bodyPr/>
        <a:lstStyle/>
        <a:p>
          <a:r>
            <a:rPr lang="es-ES"/>
            <a:t>Public Law</a:t>
          </a:r>
        </a:p>
      </dgm:t>
    </dgm:pt>
    <dgm:pt modelId="{E7663B15-47CD-9742-B842-E23DD026E939}" type="parTrans" cxnId="{83CFEB03-9A3F-2D4D-A559-3531579B5D17}">
      <dgm:prSet/>
      <dgm:spPr/>
      <dgm:t>
        <a:bodyPr/>
        <a:lstStyle/>
        <a:p>
          <a:endParaRPr lang="es-ES"/>
        </a:p>
      </dgm:t>
    </dgm:pt>
    <dgm:pt modelId="{CBC37365-2D4A-6A41-BEA9-B6FF7FEEC1CC}" type="sibTrans" cxnId="{83CFEB03-9A3F-2D4D-A559-3531579B5D17}">
      <dgm:prSet/>
      <dgm:spPr/>
      <dgm:t>
        <a:bodyPr/>
        <a:lstStyle/>
        <a:p>
          <a:endParaRPr lang="es-ES"/>
        </a:p>
      </dgm:t>
    </dgm:pt>
    <dgm:pt modelId="{CB29747D-0A50-CA4C-9D2C-C12060B0AD64}">
      <dgm:prSet phldrT="[Texto]"/>
      <dgm:spPr/>
      <dgm:t>
        <a:bodyPr/>
        <a:lstStyle/>
        <a:p>
          <a:r>
            <a:rPr lang="es-ES"/>
            <a:t>Labour Law</a:t>
          </a:r>
        </a:p>
      </dgm:t>
    </dgm:pt>
    <dgm:pt modelId="{052D4044-2A1F-A248-9951-D9B1C9B6D4FE}" type="parTrans" cxnId="{5D603136-E70C-5B43-A797-585C1B9737DB}">
      <dgm:prSet/>
      <dgm:spPr/>
      <dgm:t>
        <a:bodyPr/>
        <a:lstStyle/>
        <a:p>
          <a:endParaRPr lang="es-ES"/>
        </a:p>
      </dgm:t>
    </dgm:pt>
    <dgm:pt modelId="{436D88B1-9577-CB42-9078-97CFB7FAE84F}" type="sibTrans" cxnId="{5D603136-E70C-5B43-A797-585C1B9737DB}">
      <dgm:prSet/>
      <dgm:spPr/>
      <dgm:t>
        <a:bodyPr/>
        <a:lstStyle/>
        <a:p>
          <a:endParaRPr lang="es-ES"/>
        </a:p>
      </dgm:t>
    </dgm:pt>
    <dgm:pt modelId="{37EBFB45-7056-9D4A-97B8-6B1083CA710D}">
      <dgm:prSet phldrT="[Texto]"/>
      <dgm:spPr/>
      <dgm:t>
        <a:bodyPr/>
        <a:lstStyle/>
        <a:p>
          <a:r>
            <a:rPr lang="es-ES"/>
            <a:t>Private Intern Law</a:t>
          </a:r>
        </a:p>
      </dgm:t>
    </dgm:pt>
    <dgm:pt modelId="{72414582-15DC-4D41-B69E-139EFBAEE001}" type="parTrans" cxnId="{9396CA8F-C832-CE4A-9D3F-E4759DEF39C8}">
      <dgm:prSet/>
      <dgm:spPr/>
      <dgm:t>
        <a:bodyPr/>
        <a:lstStyle/>
        <a:p>
          <a:endParaRPr lang="es-ES"/>
        </a:p>
      </dgm:t>
    </dgm:pt>
    <dgm:pt modelId="{C69427BD-3A6E-5844-9835-82E8D5A8FF26}" type="sibTrans" cxnId="{9396CA8F-C832-CE4A-9D3F-E4759DEF39C8}">
      <dgm:prSet/>
      <dgm:spPr/>
      <dgm:t>
        <a:bodyPr/>
        <a:lstStyle/>
        <a:p>
          <a:endParaRPr lang="es-ES"/>
        </a:p>
      </dgm:t>
    </dgm:pt>
    <dgm:pt modelId="{01F295B3-40DD-AE4D-9AFD-F3C8FD162A4A}">
      <dgm:prSet phldrT="[Texto]"/>
      <dgm:spPr/>
      <dgm:t>
        <a:bodyPr/>
        <a:lstStyle/>
        <a:p>
          <a:r>
            <a:rPr lang="es-ES"/>
            <a:t>Criminal Law</a:t>
          </a:r>
        </a:p>
      </dgm:t>
    </dgm:pt>
    <dgm:pt modelId="{B6BA2EEF-D1B1-4E4F-B3CD-7D1F87E8EC60}" type="parTrans" cxnId="{03E78CBA-6248-C64A-BF90-F34D759DDEFC}">
      <dgm:prSet/>
      <dgm:spPr/>
      <dgm:t>
        <a:bodyPr/>
        <a:lstStyle/>
        <a:p>
          <a:endParaRPr lang="es-ES"/>
        </a:p>
      </dgm:t>
    </dgm:pt>
    <dgm:pt modelId="{043308A2-2A58-D843-AD82-6D648D130C98}" type="sibTrans" cxnId="{03E78CBA-6248-C64A-BF90-F34D759DDEFC}">
      <dgm:prSet/>
      <dgm:spPr/>
      <dgm:t>
        <a:bodyPr/>
        <a:lstStyle/>
        <a:p>
          <a:endParaRPr lang="es-ES"/>
        </a:p>
      </dgm:t>
    </dgm:pt>
    <dgm:pt modelId="{2D82F913-49A4-D445-A26B-9CFA5D1A14D4}">
      <dgm:prSet phldrT="[Texto]"/>
      <dgm:spPr/>
      <dgm:t>
        <a:bodyPr/>
        <a:lstStyle/>
        <a:p>
          <a:r>
            <a:rPr lang="es-ES"/>
            <a:t>Tax Law</a:t>
          </a:r>
        </a:p>
      </dgm:t>
    </dgm:pt>
    <dgm:pt modelId="{765C3F8B-5FFD-D349-811F-B198B4A2908C}" type="parTrans" cxnId="{B6C8AD72-16FE-DB49-BC5C-762D84374F12}">
      <dgm:prSet/>
      <dgm:spPr/>
      <dgm:t>
        <a:bodyPr/>
        <a:lstStyle/>
        <a:p>
          <a:endParaRPr lang="es-ES"/>
        </a:p>
      </dgm:t>
    </dgm:pt>
    <dgm:pt modelId="{378DFD00-DB7D-F442-8901-D06A2CC71E75}" type="sibTrans" cxnId="{B6C8AD72-16FE-DB49-BC5C-762D84374F12}">
      <dgm:prSet/>
      <dgm:spPr/>
      <dgm:t>
        <a:bodyPr/>
        <a:lstStyle/>
        <a:p>
          <a:endParaRPr lang="es-ES"/>
        </a:p>
      </dgm:t>
    </dgm:pt>
    <dgm:pt modelId="{D3158C4F-DF32-0140-88AD-6662F50794BC}">
      <dgm:prSet phldrT="[Texto]"/>
      <dgm:spPr/>
      <dgm:t>
        <a:bodyPr/>
        <a:lstStyle/>
        <a:p>
          <a:r>
            <a:rPr lang="es-ES"/>
            <a:t>Constitutional Law</a:t>
          </a:r>
        </a:p>
      </dgm:t>
    </dgm:pt>
    <dgm:pt modelId="{1B649D15-9AEB-1747-B497-64D8319FF73C}" type="parTrans" cxnId="{CF96E22B-C360-454B-997A-36D910D9D649}">
      <dgm:prSet/>
      <dgm:spPr/>
      <dgm:t>
        <a:bodyPr/>
        <a:lstStyle/>
        <a:p>
          <a:endParaRPr lang="es-ES"/>
        </a:p>
      </dgm:t>
    </dgm:pt>
    <dgm:pt modelId="{8483771C-3689-784F-8203-62FDCBC62376}" type="sibTrans" cxnId="{CF96E22B-C360-454B-997A-36D910D9D649}">
      <dgm:prSet/>
      <dgm:spPr/>
      <dgm:t>
        <a:bodyPr/>
        <a:lstStyle/>
        <a:p>
          <a:endParaRPr lang="es-ES"/>
        </a:p>
      </dgm:t>
    </dgm:pt>
    <dgm:pt modelId="{7E7193CA-A17C-5A4A-AD48-F4D0AE5D6034}">
      <dgm:prSet phldrT="[Texto]"/>
      <dgm:spPr/>
      <dgm:t>
        <a:bodyPr/>
        <a:lstStyle/>
        <a:p>
          <a:r>
            <a:rPr lang="es-ES"/>
            <a:t>Ecclesiastical Law</a:t>
          </a:r>
        </a:p>
      </dgm:t>
    </dgm:pt>
    <dgm:pt modelId="{34901D4D-833E-4C44-B5C7-700010D403B0}" type="parTrans" cxnId="{CE8001FF-B643-0148-BE2C-53FDCA8CAB9E}">
      <dgm:prSet/>
      <dgm:spPr/>
      <dgm:t>
        <a:bodyPr/>
        <a:lstStyle/>
        <a:p>
          <a:endParaRPr lang="es-ES"/>
        </a:p>
      </dgm:t>
    </dgm:pt>
    <dgm:pt modelId="{F4063C30-ECC1-664C-B461-8F5F3D2349EA}" type="sibTrans" cxnId="{CE8001FF-B643-0148-BE2C-53FDCA8CAB9E}">
      <dgm:prSet/>
      <dgm:spPr/>
      <dgm:t>
        <a:bodyPr/>
        <a:lstStyle/>
        <a:p>
          <a:endParaRPr lang="es-ES"/>
        </a:p>
      </dgm:t>
    </dgm:pt>
    <dgm:pt modelId="{84E5809B-925A-714E-BB1E-E988FEA1B0F0}">
      <dgm:prSet phldrT="[Texto]"/>
      <dgm:spPr/>
      <dgm:t>
        <a:bodyPr/>
        <a:lstStyle/>
        <a:p>
          <a:r>
            <a:rPr lang="es-ES"/>
            <a:t>Public Intern. Law</a:t>
          </a:r>
        </a:p>
      </dgm:t>
    </dgm:pt>
    <dgm:pt modelId="{46B9F266-19CC-8049-97CA-4CD4475BD03F}" type="parTrans" cxnId="{C22E4AFA-3519-8D4B-B0AB-7C8CA05037EB}">
      <dgm:prSet/>
      <dgm:spPr/>
      <dgm:t>
        <a:bodyPr/>
        <a:lstStyle/>
        <a:p>
          <a:endParaRPr lang="es-ES"/>
        </a:p>
      </dgm:t>
    </dgm:pt>
    <dgm:pt modelId="{25E79939-1646-9E42-82E1-46A83F6D104A}" type="sibTrans" cxnId="{C22E4AFA-3519-8D4B-B0AB-7C8CA05037EB}">
      <dgm:prSet/>
      <dgm:spPr/>
      <dgm:t>
        <a:bodyPr/>
        <a:lstStyle/>
        <a:p>
          <a:endParaRPr lang="es-ES"/>
        </a:p>
      </dgm:t>
    </dgm:pt>
    <dgm:pt modelId="{1E1310F3-2760-DE4C-BD34-230C31CEFCAA}">
      <dgm:prSet phldrT="[Texto]"/>
      <dgm:spPr/>
      <dgm:t>
        <a:bodyPr/>
        <a:lstStyle/>
        <a:p>
          <a:r>
            <a:rPr lang="es-ES"/>
            <a:t>Administrative Law</a:t>
          </a:r>
        </a:p>
      </dgm:t>
    </dgm:pt>
    <dgm:pt modelId="{2B64670C-AAC0-7345-BDA8-4DDC86917B5F}" type="parTrans" cxnId="{40A9F07C-F3D2-A041-9AF8-CE666F7766FF}">
      <dgm:prSet/>
      <dgm:spPr/>
      <dgm:t>
        <a:bodyPr/>
        <a:lstStyle/>
        <a:p>
          <a:endParaRPr lang="es-ES"/>
        </a:p>
      </dgm:t>
    </dgm:pt>
    <dgm:pt modelId="{42B9A5D3-5243-5244-9FB8-3D53937C1097}" type="sibTrans" cxnId="{40A9F07C-F3D2-A041-9AF8-CE666F7766FF}">
      <dgm:prSet/>
      <dgm:spPr/>
      <dgm:t>
        <a:bodyPr/>
        <a:lstStyle/>
        <a:p>
          <a:endParaRPr lang="es-ES"/>
        </a:p>
      </dgm:t>
    </dgm:pt>
    <dgm:pt modelId="{48121EE2-1587-B04A-8499-DFE15A0166EA}" type="pres">
      <dgm:prSet presAssocID="{C3268B50-DF5B-E34C-96DA-981ABB3FABF1}" presName="diagram" presStyleCnt="0">
        <dgm:presLayoutVars>
          <dgm:chPref val="1"/>
          <dgm:dir/>
          <dgm:animOne val="branch"/>
          <dgm:animLvl val="lvl"/>
          <dgm:resizeHandles val="exact"/>
        </dgm:presLayoutVars>
      </dgm:prSet>
      <dgm:spPr/>
    </dgm:pt>
    <dgm:pt modelId="{21203CFC-BB72-0740-A505-99472740A078}" type="pres">
      <dgm:prSet presAssocID="{367A8B51-9B9E-4940-A0C6-5E87D49EA90E}" presName="root1" presStyleCnt="0"/>
      <dgm:spPr/>
    </dgm:pt>
    <dgm:pt modelId="{108216BA-9C51-2F48-A5BD-583677AE1F6F}" type="pres">
      <dgm:prSet presAssocID="{367A8B51-9B9E-4940-A0C6-5E87D49EA90E}" presName="LevelOneTextNode" presStyleLbl="node0" presStyleIdx="0" presStyleCnt="1">
        <dgm:presLayoutVars>
          <dgm:chPref val="3"/>
        </dgm:presLayoutVars>
      </dgm:prSet>
      <dgm:spPr/>
    </dgm:pt>
    <dgm:pt modelId="{C3A35796-1EB7-DE46-AAEA-84BD0D532C35}" type="pres">
      <dgm:prSet presAssocID="{367A8B51-9B9E-4940-A0C6-5E87D49EA90E}" presName="level2hierChild" presStyleCnt="0"/>
      <dgm:spPr/>
    </dgm:pt>
    <dgm:pt modelId="{BF50020F-9C07-9F4E-A8D9-5D48FA41FD91}" type="pres">
      <dgm:prSet presAssocID="{CD6B2B66-BC98-A14F-B16B-4EAF2395FA37}" presName="conn2-1" presStyleLbl="parChTrans1D2" presStyleIdx="0" presStyleCnt="2"/>
      <dgm:spPr/>
    </dgm:pt>
    <dgm:pt modelId="{15C7FC18-2012-8C49-BE48-AC2F11D76C1E}" type="pres">
      <dgm:prSet presAssocID="{CD6B2B66-BC98-A14F-B16B-4EAF2395FA37}" presName="connTx" presStyleLbl="parChTrans1D2" presStyleIdx="0" presStyleCnt="2"/>
      <dgm:spPr/>
    </dgm:pt>
    <dgm:pt modelId="{7832A53D-1183-CD40-B2C1-CB603E70EE30}" type="pres">
      <dgm:prSet presAssocID="{7D48E2E1-0EB3-E24B-8ED7-49903754BDD3}" presName="root2" presStyleCnt="0"/>
      <dgm:spPr/>
    </dgm:pt>
    <dgm:pt modelId="{8D50C5C5-E3F4-354D-9AAB-6471BB47C4AA}" type="pres">
      <dgm:prSet presAssocID="{7D48E2E1-0EB3-E24B-8ED7-49903754BDD3}" presName="LevelTwoTextNode" presStyleLbl="node2" presStyleIdx="0" presStyleCnt="2">
        <dgm:presLayoutVars>
          <dgm:chPref val="3"/>
        </dgm:presLayoutVars>
      </dgm:prSet>
      <dgm:spPr/>
    </dgm:pt>
    <dgm:pt modelId="{B3949BF7-1DD8-7D42-9A9E-A38CB51CFBDD}" type="pres">
      <dgm:prSet presAssocID="{7D48E2E1-0EB3-E24B-8ED7-49903754BDD3}" presName="level3hierChild" presStyleCnt="0"/>
      <dgm:spPr/>
    </dgm:pt>
    <dgm:pt modelId="{B2A093E3-C08D-7E4C-AF4A-337B29C404CE}" type="pres">
      <dgm:prSet presAssocID="{1DCE4989-868D-A04C-A524-2069324CEE8C}" presName="conn2-1" presStyleLbl="parChTrans1D3" presStyleIdx="0" presStyleCnt="10"/>
      <dgm:spPr/>
    </dgm:pt>
    <dgm:pt modelId="{F634FBA6-E1E2-2F46-AB94-4C45C4960CB5}" type="pres">
      <dgm:prSet presAssocID="{1DCE4989-868D-A04C-A524-2069324CEE8C}" presName="connTx" presStyleLbl="parChTrans1D3" presStyleIdx="0" presStyleCnt="10"/>
      <dgm:spPr/>
    </dgm:pt>
    <dgm:pt modelId="{5058D932-A549-284E-AD60-E3866AA793D9}" type="pres">
      <dgm:prSet presAssocID="{ADC36F75-BC0A-5D49-B479-C34A30CA13C5}" presName="root2" presStyleCnt="0"/>
      <dgm:spPr/>
    </dgm:pt>
    <dgm:pt modelId="{7D5FA903-CB20-5C49-B784-987FA272535D}" type="pres">
      <dgm:prSet presAssocID="{ADC36F75-BC0A-5D49-B479-C34A30CA13C5}" presName="LevelTwoTextNode" presStyleLbl="node3" presStyleIdx="0" presStyleCnt="10">
        <dgm:presLayoutVars>
          <dgm:chPref val="3"/>
        </dgm:presLayoutVars>
      </dgm:prSet>
      <dgm:spPr/>
    </dgm:pt>
    <dgm:pt modelId="{92920C1D-77C2-534F-9323-0DC5DE88C1A4}" type="pres">
      <dgm:prSet presAssocID="{ADC36F75-BC0A-5D49-B479-C34A30CA13C5}" presName="level3hierChild" presStyleCnt="0"/>
      <dgm:spPr/>
    </dgm:pt>
    <dgm:pt modelId="{5D3F4B7C-759D-2548-A761-821701210519}" type="pres">
      <dgm:prSet presAssocID="{F8EABBE5-4D97-4543-A49E-F5823A628FA7}" presName="conn2-1" presStyleLbl="parChTrans1D3" presStyleIdx="1" presStyleCnt="10"/>
      <dgm:spPr/>
    </dgm:pt>
    <dgm:pt modelId="{BECFEBE1-C0D2-9247-9B42-CEAA50A09058}" type="pres">
      <dgm:prSet presAssocID="{F8EABBE5-4D97-4543-A49E-F5823A628FA7}" presName="connTx" presStyleLbl="parChTrans1D3" presStyleIdx="1" presStyleCnt="10"/>
      <dgm:spPr/>
    </dgm:pt>
    <dgm:pt modelId="{24853D98-D66D-A844-A14E-F439BD93BBB5}" type="pres">
      <dgm:prSet presAssocID="{524993A0-F18F-DE47-8352-E30873B9ACBD}" presName="root2" presStyleCnt="0"/>
      <dgm:spPr/>
    </dgm:pt>
    <dgm:pt modelId="{82C3B7EF-5A7B-6642-8E65-F07F3828BE5E}" type="pres">
      <dgm:prSet presAssocID="{524993A0-F18F-DE47-8352-E30873B9ACBD}" presName="LevelTwoTextNode" presStyleLbl="node3" presStyleIdx="1" presStyleCnt="10">
        <dgm:presLayoutVars>
          <dgm:chPref val="3"/>
        </dgm:presLayoutVars>
      </dgm:prSet>
      <dgm:spPr/>
    </dgm:pt>
    <dgm:pt modelId="{022A8AE4-5804-9443-A3CD-29D192C46200}" type="pres">
      <dgm:prSet presAssocID="{524993A0-F18F-DE47-8352-E30873B9ACBD}" presName="level3hierChild" presStyleCnt="0"/>
      <dgm:spPr/>
    </dgm:pt>
    <dgm:pt modelId="{96ACCA41-F4B6-2948-9D59-8F8717BA361A}" type="pres">
      <dgm:prSet presAssocID="{052D4044-2A1F-A248-9951-D9B1C9B6D4FE}" presName="conn2-1" presStyleLbl="parChTrans1D3" presStyleIdx="2" presStyleCnt="10"/>
      <dgm:spPr/>
    </dgm:pt>
    <dgm:pt modelId="{048CB14F-C9DD-824A-820D-06A366991EEF}" type="pres">
      <dgm:prSet presAssocID="{052D4044-2A1F-A248-9951-D9B1C9B6D4FE}" presName="connTx" presStyleLbl="parChTrans1D3" presStyleIdx="2" presStyleCnt="10"/>
      <dgm:spPr/>
    </dgm:pt>
    <dgm:pt modelId="{029D5323-56D2-FA42-9F5E-26F1FEC890D0}" type="pres">
      <dgm:prSet presAssocID="{CB29747D-0A50-CA4C-9D2C-C12060B0AD64}" presName="root2" presStyleCnt="0"/>
      <dgm:spPr/>
    </dgm:pt>
    <dgm:pt modelId="{4D070092-7930-A748-BC72-1636FBAF7671}" type="pres">
      <dgm:prSet presAssocID="{CB29747D-0A50-CA4C-9D2C-C12060B0AD64}" presName="LevelTwoTextNode" presStyleLbl="node3" presStyleIdx="2" presStyleCnt="10">
        <dgm:presLayoutVars>
          <dgm:chPref val="3"/>
        </dgm:presLayoutVars>
      </dgm:prSet>
      <dgm:spPr/>
    </dgm:pt>
    <dgm:pt modelId="{A2326C08-95AC-4D4D-8ED7-6F2D5F05E917}" type="pres">
      <dgm:prSet presAssocID="{CB29747D-0A50-CA4C-9D2C-C12060B0AD64}" presName="level3hierChild" presStyleCnt="0"/>
      <dgm:spPr/>
    </dgm:pt>
    <dgm:pt modelId="{3CCA7B1A-03C9-7C4B-AB48-63950BEFA9B2}" type="pres">
      <dgm:prSet presAssocID="{72414582-15DC-4D41-B69E-139EFBAEE001}" presName="conn2-1" presStyleLbl="parChTrans1D3" presStyleIdx="3" presStyleCnt="10"/>
      <dgm:spPr/>
    </dgm:pt>
    <dgm:pt modelId="{5D1F43D6-97D7-1242-9925-3947C9ECEB98}" type="pres">
      <dgm:prSet presAssocID="{72414582-15DC-4D41-B69E-139EFBAEE001}" presName="connTx" presStyleLbl="parChTrans1D3" presStyleIdx="3" presStyleCnt="10"/>
      <dgm:spPr/>
    </dgm:pt>
    <dgm:pt modelId="{5D7FD5DC-6A75-574C-A0A4-657FE17EAB07}" type="pres">
      <dgm:prSet presAssocID="{37EBFB45-7056-9D4A-97B8-6B1083CA710D}" presName="root2" presStyleCnt="0"/>
      <dgm:spPr/>
    </dgm:pt>
    <dgm:pt modelId="{AC84FAB1-4F98-B743-BBE4-E0921FF36398}" type="pres">
      <dgm:prSet presAssocID="{37EBFB45-7056-9D4A-97B8-6B1083CA710D}" presName="LevelTwoTextNode" presStyleLbl="node3" presStyleIdx="3" presStyleCnt="10">
        <dgm:presLayoutVars>
          <dgm:chPref val="3"/>
        </dgm:presLayoutVars>
      </dgm:prSet>
      <dgm:spPr/>
    </dgm:pt>
    <dgm:pt modelId="{147456B7-64B7-DD42-9FE1-671AFE318A5A}" type="pres">
      <dgm:prSet presAssocID="{37EBFB45-7056-9D4A-97B8-6B1083CA710D}" presName="level3hierChild" presStyleCnt="0"/>
      <dgm:spPr/>
    </dgm:pt>
    <dgm:pt modelId="{30E9DCCB-1D11-8441-85B4-0A6CBEA39A6F}" type="pres">
      <dgm:prSet presAssocID="{E7663B15-47CD-9742-B842-E23DD026E939}" presName="conn2-1" presStyleLbl="parChTrans1D2" presStyleIdx="1" presStyleCnt="2"/>
      <dgm:spPr/>
    </dgm:pt>
    <dgm:pt modelId="{64994489-ADF1-ED4A-9A6D-741FFE661551}" type="pres">
      <dgm:prSet presAssocID="{E7663B15-47CD-9742-B842-E23DD026E939}" presName="connTx" presStyleLbl="parChTrans1D2" presStyleIdx="1" presStyleCnt="2"/>
      <dgm:spPr/>
    </dgm:pt>
    <dgm:pt modelId="{F85220E7-8688-5E43-BDD1-1CCB317184F0}" type="pres">
      <dgm:prSet presAssocID="{A7E8FA0D-3580-6F4B-B93D-7350DD74CBCF}" presName="root2" presStyleCnt="0"/>
      <dgm:spPr/>
    </dgm:pt>
    <dgm:pt modelId="{721CCAD0-DA3E-1E4F-A345-EDCFCAD5C328}" type="pres">
      <dgm:prSet presAssocID="{A7E8FA0D-3580-6F4B-B93D-7350DD74CBCF}" presName="LevelTwoTextNode" presStyleLbl="node2" presStyleIdx="1" presStyleCnt="2">
        <dgm:presLayoutVars>
          <dgm:chPref val="3"/>
        </dgm:presLayoutVars>
      </dgm:prSet>
      <dgm:spPr/>
    </dgm:pt>
    <dgm:pt modelId="{0EC67AE6-2410-9A40-925E-2D9D471124CD}" type="pres">
      <dgm:prSet presAssocID="{A7E8FA0D-3580-6F4B-B93D-7350DD74CBCF}" presName="level3hierChild" presStyleCnt="0"/>
      <dgm:spPr/>
    </dgm:pt>
    <dgm:pt modelId="{955D4B0C-4999-E745-833F-BC90F4C8E30F}" type="pres">
      <dgm:prSet presAssocID="{2B64670C-AAC0-7345-BDA8-4DDC86917B5F}" presName="conn2-1" presStyleLbl="parChTrans1D3" presStyleIdx="4" presStyleCnt="10"/>
      <dgm:spPr/>
    </dgm:pt>
    <dgm:pt modelId="{28C242D2-7163-6E4B-828F-DFF30BB15E9A}" type="pres">
      <dgm:prSet presAssocID="{2B64670C-AAC0-7345-BDA8-4DDC86917B5F}" presName="connTx" presStyleLbl="parChTrans1D3" presStyleIdx="4" presStyleCnt="10"/>
      <dgm:spPr/>
    </dgm:pt>
    <dgm:pt modelId="{70035FF7-A09A-1943-A50E-96BA1B433576}" type="pres">
      <dgm:prSet presAssocID="{1E1310F3-2760-DE4C-BD34-230C31CEFCAA}" presName="root2" presStyleCnt="0"/>
      <dgm:spPr/>
    </dgm:pt>
    <dgm:pt modelId="{5C78AE5D-07C5-C34A-80C2-186BD7170D72}" type="pres">
      <dgm:prSet presAssocID="{1E1310F3-2760-DE4C-BD34-230C31CEFCAA}" presName="LevelTwoTextNode" presStyleLbl="node3" presStyleIdx="4" presStyleCnt="10">
        <dgm:presLayoutVars>
          <dgm:chPref val="3"/>
        </dgm:presLayoutVars>
      </dgm:prSet>
      <dgm:spPr/>
    </dgm:pt>
    <dgm:pt modelId="{776EC001-F3AA-0A4E-913A-2B167BB17E2B}" type="pres">
      <dgm:prSet presAssocID="{1E1310F3-2760-DE4C-BD34-230C31CEFCAA}" presName="level3hierChild" presStyleCnt="0"/>
      <dgm:spPr/>
    </dgm:pt>
    <dgm:pt modelId="{6E61AF2E-A969-9C42-A386-F095E24805D0}" type="pres">
      <dgm:prSet presAssocID="{B6BA2EEF-D1B1-4E4F-B3CD-7D1F87E8EC60}" presName="conn2-1" presStyleLbl="parChTrans1D3" presStyleIdx="5" presStyleCnt="10"/>
      <dgm:spPr/>
    </dgm:pt>
    <dgm:pt modelId="{5A604B6D-644B-604D-AC44-B90F0A22519E}" type="pres">
      <dgm:prSet presAssocID="{B6BA2EEF-D1B1-4E4F-B3CD-7D1F87E8EC60}" presName="connTx" presStyleLbl="parChTrans1D3" presStyleIdx="5" presStyleCnt="10"/>
      <dgm:spPr/>
    </dgm:pt>
    <dgm:pt modelId="{F03AB6A6-A289-C54F-B388-79309AF659F1}" type="pres">
      <dgm:prSet presAssocID="{01F295B3-40DD-AE4D-9AFD-F3C8FD162A4A}" presName="root2" presStyleCnt="0"/>
      <dgm:spPr/>
    </dgm:pt>
    <dgm:pt modelId="{59AB41CC-536C-4543-8E4F-129700E85DCD}" type="pres">
      <dgm:prSet presAssocID="{01F295B3-40DD-AE4D-9AFD-F3C8FD162A4A}" presName="LevelTwoTextNode" presStyleLbl="node3" presStyleIdx="5" presStyleCnt="10">
        <dgm:presLayoutVars>
          <dgm:chPref val="3"/>
        </dgm:presLayoutVars>
      </dgm:prSet>
      <dgm:spPr/>
    </dgm:pt>
    <dgm:pt modelId="{9AEBD6B2-D7B5-1646-8691-CF4873A098ED}" type="pres">
      <dgm:prSet presAssocID="{01F295B3-40DD-AE4D-9AFD-F3C8FD162A4A}" presName="level3hierChild" presStyleCnt="0"/>
      <dgm:spPr/>
    </dgm:pt>
    <dgm:pt modelId="{DD8DC333-C04A-6B40-9DAB-AD333140A769}" type="pres">
      <dgm:prSet presAssocID="{765C3F8B-5FFD-D349-811F-B198B4A2908C}" presName="conn2-1" presStyleLbl="parChTrans1D3" presStyleIdx="6" presStyleCnt="10"/>
      <dgm:spPr/>
    </dgm:pt>
    <dgm:pt modelId="{2FC74EEE-EAB0-ED4E-A9C5-5D86F4D79D0C}" type="pres">
      <dgm:prSet presAssocID="{765C3F8B-5FFD-D349-811F-B198B4A2908C}" presName="connTx" presStyleLbl="parChTrans1D3" presStyleIdx="6" presStyleCnt="10"/>
      <dgm:spPr/>
    </dgm:pt>
    <dgm:pt modelId="{B190760A-BE15-B642-B4ED-1E66E443F058}" type="pres">
      <dgm:prSet presAssocID="{2D82F913-49A4-D445-A26B-9CFA5D1A14D4}" presName="root2" presStyleCnt="0"/>
      <dgm:spPr/>
    </dgm:pt>
    <dgm:pt modelId="{463E8829-ECFC-EA48-8D60-D7E1D0ED440D}" type="pres">
      <dgm:prSet presAssocID="{2D82F913-49A4-D445-A26B-9CFA5D1A14D4}" presName="LevelTwoTextNode" presStyleLbl="node3" presStyleIdx="6" presStyleCnt="10">
        <dgm:presLayoutVars>
          <dgm:chPref val="3"/>
        </dgm:presLayoutVars>
      </dgm:prSet>
      <dgm:spPr/>
    </dgm:pt>
    <dgm:pt modelId="{B272475E-BBA1-484A-8DB2-6AC07F748E16}" type="pres">
      <dgm:prSet presAssocID="{2D82F913-49A4-D445-A26B-9CFA5D1A14D4}" presName="level3hierChild" presStyleCnt="0"/>
      <dgm:spPr/>
    </dgm:pt>
    <dgm:pt modelId="{4D787455-6569-4840-B40B-D55D61F1CD28}" type="pres">
      <dgm:prSet presAssocID="{1B649D15-9AEB-1747-B497-64D8319FF73C}" presName="conn2-1" presStyleLbl="parChTrans1D3" presStyleIdx="7" presStyleCnt="10"/>
      <dgm:spPr/>
    </dgm:pt>
    <dgm:pt modelId="{CBEA4BA8-3B0F-9B41-8AD1-8C361598F2B5}" type="pres">
      <dgm:prSet presAssocID="{1B649D15-9AEB-1747-B497-64D8319FF73C}" presName="connTx" presStyleLbl="parChTrans1D3" presStyleIdx="7" presStyleCnt="10"/>
      <dgm:spPr/>
    </dgm:pt>
    <dgm:pt modelId="{9EB9AF9E-BEEB-0D4C-A129-00C64FC5424F}" type="pres">
      <dgm:prSet presAssocID="{D3158C4F-DF32-0140-88AD-6662F50794BC}" presName="root2" presStyleCnt="0"/>
      <dgm:spPr/>
    </dgm:pt>
    <dgm:pt modelId="{2368018C-813E-F149-9E3D-6FB5A2DF09B9}" type="pres">
      <dgm:prSet presAssocID="{D3158C4F-DF32-0140-88AD-6662F50794BC}" presName="LevelTwoTextNode" presStyleLbl="node3" presStyleIdx="7" presStyleCnt="10">
        <dgm:presLayoutVars>
          <dgm:chPref val="3"/>
        </dgm:presLayoutVars>
      </dgm:prSet>
      <dgm:spPr/>
    </dgm:pt>
    <dgm:pt modelId="{9B37427D-D8BF-D84B-8038-91EFE5911FAD}" type="pres">
      <dgm:prSet presAssocID="{D3158C4F-DF32-0140-88AD-6662F50794BC}" presName="level3hierChild" presStyleCnt="0"/>
      <dgm:spPr/>
    </dgm:pt>
    <dgm:pt modelId="{CF718681-5CC3-2648-A554-71C44D460DEE}" type="pres">
      <dgm:prSet presAssocID="{46B9F266-19CC-8049-97CA-4CD4475BD03F}" presName="conn2-1" presStyleLbl="parChTrans1D3" presStyleIdx="8" presStyleCnt="10"/>
      <dgm:spPr/>
    </dgm:pt>
    <dgm:pt modelId="{438DA829-681C-2E49-8220-D12B9DA0A536}" type="pres">
      <dgm:prSet presAssocID="{46B9F266-19CC-8049-97CA-4CD4475BD03F}" presName="connTx" presStyleLbl="parChTrans1D3" presStyleIdx="8" presStyleCnt="10"/>
      <dgm:spPr/>
    </dgm:pt>
    <dgm:pt modelId="{87E36A55-B586-4D40-82F1-76D66DE0617A}" type="pres">
      <dgm:prSet presAssocID="{84E5809B-925A-714E-BB1E-E988FEA1B0F0}" presName="root2" presStyleCnt="0"/>
      <dgm:spPr/>
    </dgm:pt>
    <dgm:pt modelId="{F8BF53CF-4A3F-3347-9099-DDE07FF28113}" type="pres">
      <dgm:prSet presAssocID="{84E5809B-925A-714E-BB1E-E988FEA1B0F0}" presName="LevelTwoTextNode" presStyleLbl="node3" presStyleIdx="8" presStyleCnt="10">
        <dgm:presLayoutVars>
          <dgm:chPref val="3"/>
        </dgm:presLayoutVars>
      </dgm:prSet>
      <dgm:spPr/>
    </dgm:pt>
    <dgm:pt modelId="{B6AA305E-6C07-1C4E-BBD6-93A65A07BD10}" type="pres">
      <dgm:prSet presAssocID="{84E5809B-925A-714E-BB1E-E988FEA1B0F0}" presName="level3hierChild" presStyleCnt="0"/>
      <dgm:spPr/>
    </dgm:pt>
    <dgm:pt modelId="{B8E6DA62-6375-014D-A18F-C12F1FE75923}" type="pres">
      <dgm:prSet presAssocID="{34901D4D-833E-4C44-B5C7-700010D403B0}" presName="conn2-1" presStyleLbl="parChTrans1D3" presStyleIdx="9" presStyleCnt="10"/>
      <dgm:spPr/>
    </dgm:pt>
    <dgm:pt modelId="{68B0781B-53E9-2B46-98B8-A04EC02750B3}" type="pres">
      <dgm:prSet presAssocID="{34901D4D-833E-4C44-B5C7-700010D403B0}" presName="connTx" presStyleLbl="parChTrans1D3" presStyleIdx="9" presStyleCnt="10"/>
      <dgm:spPr/>
    </dgm:pt>
    <dgm:pt modelId="{E41FADD7-8855-A842-88EA-69395AAA2AF3}" type="pres">
      <dgm:prSet presAssocID="{7E7193CA-A17C-5A4A-AD48-F4D0AE5D6034}" presName="root2" presStyleCnt="0"/>
      <dgm:spPr/>
    </dgm:pt>
    <dgm:pt modelId="{53D2AF91-E6C5-2848-863C-F9DC6E52F1AE}" type="pres">
      <dgm:prSet presAssocID="{7E7193CA-A17C-5A4A-AD48-F4D0AE5D6034}" presName="LevelTwoTextNode" presStyleLbl="node3" presStyleIdx="9" presStyleCnt="10">
        <dgm:presLayoutVars>
          <dgm:chPref val="3"/>
        </dgm:presLayoutVars>
      </dgm:prSet>
      <dgm:spPr/>
    </dgm:pt>
    <dgm:pt modelId="{9395D4AA-A3E2-9643-82E7-4039C2497E8C}" type="pres">
      <dgm:prSet presAssocID="{7E7193CA-A17C-5A4A-AD48-F4D0AE5D6034}" presName="level3hierChild" presStyleCnt="0"/>
      <dgm:spPr/>
    </dgm:pt>
  </dgm:ptLst>
  <dgm:cxnLst>
    <dgm:cxn modelId="{83CFEB03-9A3F-2D4D-A559-3531579B5D17}" srcId="{367A8B51-9B9E-4940-A0C6-5E87D49EA90E}" destId="{A7E8FA0D-3580-6F4B-B93D-7350DD74CBCF}" srcOrd="1" destOrd="0" parTransId="{E7663B15-47CD-9742-B842-E23DD026E939}" sibTransId="{CBC37365-2D4A-6A41-BEA9-B6FF7FEEC1CC}"/>
    <dgm:cxn modelId="{03A95B09-AD79-6A4E-A20D-516802E98B09}" type="presOf" srcId="{CD6B2B66-BC98-A14F-B16B-4EAF2395FA37}" destId="{15C7FC18-2012-8C49-BE48-AC2F11D76C1E}" srcOrd="1" destOrd="0" presId="urn:microsoft.com/office/officeart/2005/8/layout/hierarchy2"/>
    <dgm:cxn modelId="{FCEDF213-F177-9F4A-8FBC-6216D4833498}" type="presOf" srcId="{052D4044-2A1F-A248-9951-D9B1C9B6D4FE}" destId="{96ACCA41-F4B6-2948-9D59-8F8717BA361A}" srcOrd="0" destOrd="0" presId="urn:microsoft.com/office/officeart/2005/8/layout/hierarchy2"/>
    <dgm:cxn modelId="{E5F62216-27A3-8849-BE86-7460AAEC3CA2}" type="presOf" srcId="{34901D4D-833E-4C44-B5C7-700010D403B0}" destId="{B8E6DA62-6375-014D-A18F-C12F1FE75923}" srcOrd="0" destOrd="0" presId="urn:microsoft.com/office/officeart/2005/8/layout/hierarchy2"/>
    <dgm:cxn modelId="{66524419-D6E1-694B-A217-30C29B5F7973}" type="presOf" srcId="{7D48E2E1-0EB3-E24B-8ED7-49903754BDD3}" destId="{8D50C5C5-E3F4-354D-9AAB-6471BB47C4AA}" srcOrd="0" destOrd="0" presId="urn:microsoft.com/office/officeart/2005/8/layout/hierarchy2"/>
    <dgm:cxn modelId="{CF96E22B-C360-454B-997A-36D910D9D649}" srcId="{A7E8FA0D-3580-6F4B-B93D-7350DD74CBCF}" destId="{D3158C4F-DF32-0140-88AD-6662F50794BC}" srcOrd="3" destOrd="0" parTransId="{1B649D15-9AEB-1747-B497-64D8319FF73C}" sibTransId="{8483771C-3689-784F-8203-62FDCBC62376}"/>
    <dgm:cxn modelId="{7D941734-8DBF-8943-B5C0-2C704676B828}" type="presOf" srcId="{34901D4D-833E-4C44-B5C7-700010D403B0}" destId="{68B0781B-53E9-2B46-98B8-A04EC02750B3}" srcOrd="1" destOrd="0" presId="urn:microsoft.com/office/officeart/2005/8/layout/hierarchy2"/>
    <dgm:cxn modelId="{9CFC0B36-5E38-E04F-AB29-131E95207290}" type="presOf" srcId="{E7663B15-47CD-9742-B842-E23DD026E939}" destId="{64994489-ADF1-ED4A-9A6D-741FFE661551}" srcOrd="1" destOrd="0" presId="urn:microsoft.com/office/officeart/2005/8/layout/hierarchy2"/>
    <dgm:cxn modelId="{5D603136-E70C-5B43-A797-585C1B9737DB}" srcId="{7D48E2E1-0EB3-E24B-8ED7-49903754BDD3}" destId="{CB29747D-0A50-CA4C-9D2C-C12060B0AD64}" srcOrd="2" destOrd="0" parTransId="{052D4044-2A1F-A248-9951-D9B1C9B6D4FE}" sibTransId="{436D88B1-9577-CB42-9078-97CFB7FAE84F}"/>
    <dgm:cxn modelId="{E4BD0139-5628-5242-806D-DD78D3A25132}" srcId="{C3268B50-DF5B-E34C-96DA-981ABB3FABF1}" destId="{367A8B51-9B9E-4940-A0C6-5E87D49EA90E}" srcOrd="0" destOrd="0" parTransId="{E0D05909-7585-4E4B-9A6D-5FC9F521EE46}" sibTransId="{73D16C70-9CF4-1A47-ACEC-C177EFDB1CB1}"/>
    <dgm:cxn modelId="{08201A45-8CCB-0C4B-984D-0465D9AC4A8F}" type="presOf" srcId="{F8EABBE5-4D97-4543-A49E-F5823A628FA7}" destId="{BECFEBE1-C0D2-9247-9B42-CEAA50A09058}" srcOrd="1" destOrd="0" presId="urn:microsoft.com/office/officeart/2005/8/layout/hierarchy2"/>
    <dgm:cxn modelId="{8534EF45-4348-694F-9AB6-7934DF7D9A1A}" type="presOf" srcId="{CD6B2B66-BC98-A14F-B16B-4EAF2395FA37}" destId="{BF50020F-9C07-9F4E-A8D9-5D48FA41FD91}" srcOrd="0" destOrd="0" presId="urn:microsoft.com/office/officeart/2005/8/layout/hierarchy2"/>
    <dgm:cxn modelId="{74834F4A-8702-5944-9D14-789713163FC6}" type="presOf" srcId="{2B64670C-AAC0-7345-BDA8-4DDC86917B5F}" destId="{28C242D2-7163-6E4B-828F-DFF30BB15E9A}" srcOrd="1" destOrd="0" presId="urn:microsoft.com/office/officeart/2005/8/layout/hierarchy2"/>
    <dgm:cxn modelId="{77F34152-0D3E-DB48-9503-B6D632DB7455}" type="presOf" srcId="{367A8B51-9B9E-4940-A0C6-5E87D49EA90E}" destId="{108216BA-9C51-2F48-A5BD-583677AE1F6F}" srcOrd="0" destOrd="0" presId="urn:microsoft.com/office/officeart/2005/8/layout/hierarchy2"/>
    <dgm:cxn modelId="{8F8FF754-92FE-AD4F-9A45-C0D3D83E31B6}" type="presOf" srcId="{7E7193CA-A17C-5A4A-AD48-F4D0AE5D6034}" destId="{53D2AF91-E6C5-2848-863C-F9DC6E52F1AE}" srcOrd="0" destOrd="0" presId="urn:microsoft.com/office/officeart/2005/8/layout/hierarchy2"/>
    <dgm:cxn modelId="{798B4B58-1198-3146-93AA-F83A1CCD098F}" type="presOf" srcId="{052D4044-2A1F-A248-9951-D9B1C9B6D4FE}" destId="{048CB14F-C9DD-824A-820D-06A366991EEF}" srcOrd="1" destOrd="0" presId="urn:microsoft.com/office/officeart/2005/8/layout/hierarchy2"/>
    <dgm:cxn modelId="{3187435C-840B-0543-B68C-2D9645A783C8}" type="presOf" srcId="{37EBFB45-7056-9D4A-97B8-6B1083CA710D}" destId="{AC84FAB1-4F98-B743-BBE4-E0921FF36398}" srcOrd="0" destOrd="0" presId="urn:microsoft.com/office/officeart/2005/8/layout/hierarchy2"/>
    <dgm:cxn modelId="{5C3EE05D-DC26-4241-816B-71BF6FE10F66}" srcId="{7D48E2E1-0EB3-E24B-8ED7-49903754BDD3}" destId="{524993A0-F18F-DE47-8352-E30873B9ACBD}" srcOrd="1" destOrd="0" parTransId="{F8EABBE5-4D97-4543-A49E-F5823A628FA7}" sibTransId="{EA0074B8-39EB-9842-A19D-3E7B5B2EF38C}"/>
    <dgm:cxn modelId="{1A91CC65-F9FA-0448-A442-11007937A7F5}" type="presOf" srcId="{ADC36F75-BC0A-5D49-B479-C34A30CA13C5}" destId="{7D5FA903-CB20-5C49-B784-987FA272535D}" srcOrd="0" destOrd="0" presId="urn:microsoft.com/office/officeart/2005/8/layout/hierarchy2"/>
    <dgm:cxn modelId="{B6C8AD72-16FE-DB49-BC5C-762D84374F12}" srcId="{A7E8FA0D-3580-6F4B-B93D-7350DD74CBCF}" destId="{2D82F913-49A4-D445-A26B-9CFA5D1A14D4}" srcOrd="2" destOrd="0" parTransId="{765C3F8B-5FFD-D349-811F-B198B4A2908C}" sibTransId="{378DFD00-DB7D-F442-8901-D06A2CC71E75}"/>
    <dgm:cxn modelId="{4FBC1674-0A8A-D446-8A06-1C0C13965F7C}" type="presOf" srcId="{765C3F8B-5FFD-D349-811F-B198B4A2908C}" destId="{2FC74EEE-EAB0-ED4E-A9C5-5D86F4D79D0C}" srcOrd="1" destOrd="0" presId="urn:microsoft.com/office/officeart/2005/8/layout/hierarchy2"/>
    <dgm:cxn modelId="{40A9F07C-F3D2-A041-9AF8-CE666F7766FF}" srcId="{A7E8FA0D-3580-6F4B-B93D-7350DD74CBCF}" destId="{1E1310F3-2760-DE4C-BD34-230C31CEFCAA}" srcOrd="0" destOrd="0" parTransId="{2B64670C-AAC0-7345-BDA8-4DDC86917B5F}" sibTransId="{42B9A5D3-5243-5244-9FB8-3D53937C1097}"/>
    <dgm:cxn modelId="{2F049384-BC0F-B042-9A1E-197C2BA9B933}" type="presOf" srcId="{CB29747D-0A50-CA4C-9D2C-C12060B0AD64}" destId="{4D070092-7930-A748-BC72-1636FBAF7671}" srcOrd="0" destOrd="0" presId="urn:microsoft.com/office/officeart/2005/8/layout/hierarchy2"/>
    <dgm:cxn modelId="{12D19F84-E68B-8A43-98E9-311D342A9F13}" srcId="{7D48E2E1-0EB3-E24B-8ED7-49903754BDD3}" destId="{ADC36F75-BC0A-5D49-B479-C34A30CA13C5}" srcOrd="0" destOrd="0" parTransId="{1DCE4989-868D-A04C-A524-2069324CEE8C}" sibTransId="{AF085EE4-F238-0041-B052-C857C55A6974}"/>
    <dgm:cxn modelId="{21A0E585-3E00-2D49-924E-BB184186B991}" type="presOf" srcId="{1B649D15-9AEB-1747-B497-64D8319FF73C}" destId="{CBEA4BA8-3B0F-9B41-8AD1-8C361598F2B5}" srcOrd="1" destOrd="0" presId="urn:microsoft.com/office/officeart/2005/8/layout/hierarchy2"/>
    <dgm:cxn modelId="{8DEB4B8C-96A8-3A45-8EFD-635276131849}" type="presOf" srcId="{46B9F266-19CC-8049-97CA-4CD4475BD03F}" destId="{438DA829-681C-2E49-8220-D12B9DA0A536}" srcOrd="1" destOrd="0" presId="urn:microsoft.com/office/officeart/2005/8/layout/hierarchy2"/>
    <dgm:cxn modelId="{D38C7A8C-0CDB-7745-B522-DA2FD4CBB3C0}" type="presOf" srcId="{A7E8FA0D-3580-6F4B-B93D-7350DD74CBCF}" destId="{721CCAD0-DA3E-1E4F-A345-EDCFCAD5C328}" srcOrd="0" destOrd="0" presId="urn:microsoft.com/office/officeart/2005/8/layout/hierarchy2"/>
    <dgm:cxn modelId="{A888788F-CA39-0142-84DC-0C9D262EB855}" type="presOf" srcId="{B6BA2EEF-D1B1-4E4F-B3CD-7D1F87E8EC60}" destId="{5A604B6D-644B-604D-AC44-B90F0A22519E}" srcOrd="1" destOrd="0" presId="urn:microsoft.com/office/officeart/2005/8/layout/hierarchy2"/>
    <dgm:cxn modelId="{9396CA8F-C832-CE4A-9D3F-E4759DEF39C8}" srcId="{7D48E2E1-0EB3-E24B-8ED7-49903754BDD3}" destId="{37EBFB45-7056-9D4A-97B8-6B1083CA710D}" srcOrd="3" destOrd="0" parTransId="{72414582-15DC-4D41-B69E-139EFBAEE001}" sibTransId="{C69427BD-3A6E-5844-9835-82E8D5A8FF26}"/>
    <dgm:cxn modelId="{A5C90BA0-351D-0A49-855C-8A47DA89E19D}" type="presOf" srcId="{01F295B3-40DD-AE4D-9AFD-F3C8FD162A4A}" destId="{59AB41CC-536C-4543-8E4F-129700E85DCD}" srcOrd="0" destOrd="0" presId="urn:microsoft.com/office/officeart/2005/8/layout/hierarchy2"/>
    <dgm:cxn modelId="{2937CEA4-957D-104F-A7EC-9596409EB649}" type="presOf" srcId="{D3158C4F-DF32-0140-88AD-6662F50794BC}" destId="{2368018C-813E-F149-9E3D-6FB5A2DF09B9}" srcOrd="0" destOrd="0" presId="urn:microsoft.com/office/officeart/2005/8/layout/hierarchy2"/>
    <dgm:cxn modelId="{93F420A6-92E1-E74D-8E86-EE6E960B880F}" type="presOf" srcId="{2D82F913-49A4-D445-A26B-9CFA5D1A14D4}" destId="{463E8829-ECFC-EA48-8D60-D7E1D0ED440D}" srcOrd="0" destOrd="0" presId="urn:microsoft.com/office/officeart/2005/8/layout/hierarchy2"/>
    <dgm:cxn modelId="{E50AE4A6-91FA-5548-AB64-AF03A8835DA7}" srcId="{367A8B51-9B9E-4940-A0C6-5E87D49EA90E}" destId="{7D48E2E1-0EB3-E24B-8ED7-49903754BDD3}" srcOrd="0" destOrd="0" parTransId="{CD6B2B66-BC98-A14F-B16B-4EAF2395FA37}" sibTransId="{34FFA7AE-3D98-C24B-B419-CC96674BC3D3}"/>
    <dgm:cxn modelId="{9F8B38B1-749D-9449-9F5B-3CC68D16A707}" type="presOf" srcId="{72414582-15DC-4D41-B69E-139EFBAEE001}" destId="{5D1F43D6-97D7-1242-9925-3947C9ECEB98}" srcOrd="1" destOrd="0" presId="urn:microsoft.com/office/officeart/2005/8/layout/hierarchy2"/>
    <dgm:cxn modelId="{03E78CBA-6248-C64A-BF90-F34D759DDEFC}" srcId="{A7E8FA0D-3580-6F4B-B93D-7350DD74CBCF}" destId="{01F295B3-40DD-AE4D-9AFD-F3C8FD162A4A}" srcOrd="1" destOrd="0" parTransId="{B6BA2EEF-D1B1-4E4F-B3CD-7D1F87E8EC60}" sibTransId="{043308A2-2A58-D843-AD82-6D648D130C98}"/>
    <dgm:cxn modelId="{36BB43BF-9287-6B45-828F-7213100DA28C}" type="presOf" srcId="{F8EABBE5-4D97-4543-A49E-F5823A628FA7}" destId="{5D3F4B7C-759D-2548-A761-821701210519}" srcOrd="0" destOrd="0" presId="urn:microsoft.com/office/officeart/2005/8/layout/hierarchy2"/>
    <dgm:cxn modelId="{BF59A7C3-4816-354F-901A-DA1C2017E7BD}" type="presOf" srcId="{765C3F8B-5FFD-D349-811F-B198B4A2908C}" destId="{DD8DC333-C04A-6B40-9DAB-AD333140A769}" srcOrd="0" destOrd="0" presId="urn:microsoft.com/office/officeart/2005/8/layout/hierarchy2"/>
    <dgm:cxn modelId="{B11E2CD0-A891-2C45-B287-B73124517600}" type="presOf" srcId="{46B9F266-19CC-8049-97CA-4CD4475BD03F}" destId="{CF718681-5CC3-2648-A554-71C44D460DEE}" srcOrd="0" destOrd="0" presId="urn:microsoft.com/office/officeart/2005/8/layout/hierarchy2"/>
    <dgm:cxn modelId="{FFA0ADD1-6F3A-5A46-A74A-ADEBA1C997FF}" type="presOf" srcId="{524993A0-F18F-DE47-8352-E30873B9ACBD}" destId="{82C3B7EF-5A7B-6642-8E65-F07F3828BE5E}" srcOrd="0" destOrd="0" presId="urn:microsoft.com/office/officeart/2005/8/layout/hierarchy2"/>
    <dgm:cxn modelId="{B86BFDD1-7B11-9A4E-AD5E-095D509F0AA4}" type="presOf" srcId="{C3268B50-DF5B-E34C-96DA-981ABB3FABF1}" destId="{48121EE2-1587-B04A-8499-DFE15A0166EA}" srcOrd="0" destOrd="0" presId="urn:microsoft.com/office/officeart/2005/8/layout/hierarchy2"/>
    <dgm:cxn modelId="{FAAE32D2-84C0-AC40-9E5B-CF29001AF86E}" type="presOf" srcId="{1B649D15-9AEB-1747-B497-64D8319FF73C}" destId="{4D787455-6569-4840-B40B-D55D61F1CD28}" srcOrd="0" destOrd="0" presId="urn:microsoft.com/office/officeart/2005/8/layout/hierarchy2"/>
    <dgm:cxn modelId="{2B13A4D6-9B9D-E54E-A872-2EBB8F41DD74}" type="presOf" srcId="{2B64670C-AAC0-7345-BDA8-4DDC86917B5F}" destId="{955D4B0C-4999-E745-833F-BC90F4C8E30F}" srcOrd="0" destOrd="0" presId="urn:microsoft.com/office/officeart/2005/8/layout/hierarchy2"/>
    <dgm:cxn modelId="{A17C44DA-CB8E-864A-911D-28FE4E487E2A}" type="presOf" srcId="{B6BA2EEF-D1B1-4E4F-B3CD-7D1F87E8EC60}" destId="{6E61AF2E-A969-9C42-A386-F095E24805D0}" srcOrd="0" destOrd="0" presId="urn:microsoft.com/office/officeart/2005/8/layout/hierarchy2"/>
    <dgm:cxn modelId="{A95F00E1-51FB-B841-BCEC-6DA3961872FA}" type="presOf" srcId="{84E5809B-925A-714E-BB1E-E988FEA1B0F0}" destId="{F8BF53CF-4A3F-3347-9099-DDE07FF28113}" srcOrd="0" destOrd="0" presId="urn:microsoft.com/office/officeart/2005/8/layout/hierarchy2"/>
    <dgm:cxn modelId="{4414B9E4-5499-A347-B1FC-F8B1D819A787}" type="presOf" srcId="{E7663B15-47CD-9742-B842-E23DD026E939}" destId="{30E9DCCB-1D11-8441-85B4-0A6CBEA39A6F}" srcOrd="0" destOrd="0" presId="urn:microsoft.com/office/officeart/2005/8/layout/hierarchy2"/>
    <dgm:cxn modelId="{34891DE8-2AD7-984E-8641-08D73E2B9E2C}" type="presOf" srcId="{1E1310F3-2760-DE4C-BD34-230C31CEFCAA}" destId="{5C78AE5D-07C5-C34A-80C2-186BD7170D72}" srcOrd="0" destOrd="0" presId="urn:microsoft.com/office/officeart/2005/8/layout/hierarchy2"/>
    <dgm:cxn modelId="{E4FEFEE8-956C-A548-AF8C-9BF706F70D93}" type="presOf" srcId="{1DCE4989-868D-A04C-A524-2069324CEE8C}" destId="{F634FBA6-E1E2-2F46-AB94-4C45C4960CB5}" srcOrd="1" destOrd="0" presId="urn:microsoft.com/office/officeart/2005/8/layout/hierarchy2"/>
    <dgm:cxn modelId="{C0BFEBF1-D6B8-9D42-A73E-AF8DE355D32F}" type="presOf" srcId="{1DCE4989-868D-A04C-A524-2069324CEE8C}" destId="{B2A093E3-C08D-7E4C-AF4A-337B29C404CE}" srcOrd="0" destOrd="0" presId="urn:microsoft.com/office/officeart/2005/8/layout/hierarchy2"/>
    <dgm:cxn modelId="{C22E4AFA-3519-8D4B-B0AB-7C8CA05037EB}" srcId="{A7E8FA0D-3580-6F4B-B93D-7350DD74CBCF}" destId="{84E5809B-925A-714E-BB1E-E988FEA1B0F0}" srcOrd="4" destOrd="0" parTransId="{46B9F266-19CC-8049-97CA-4CD4475BD03F}" sibTransId="{25E79939-1646-9E42-82E1-46A83F6D104A}"/>
    <dgm:cxn modelId="{750D3EFE-A72D-1A44-B1BF-FBF59E3B2F69}" type="presOf" srcId="{72414582-15DC-4D41-B69E-139EFBAEE001}" destId="{3CCA7B1A-03C9-7C4B-AB48-63950BEFA9B2}" srcOrd="0" destOrd="0" presId="urn:microsoft.com/office/officeart/2005/8/layout/hierarchy2"/>
    <dgm:cxn modelId="{CE8001FF-B643-0148-BE2C-53FDCA8CAB9E}" srcId="{A7E8FA0D-3580-6F4B-B93D-7350DD74CBCF}" destId="{7E7193CA-A17C-5A4A-AD48-F4D0AE5D6034}" srcOrd="5" destOrd="0" parTransId="{34901D4D-833E-4C44-B5C7-700010D403B0}" sibTransId="{F4063C30-ECC1-664C-B461-8F5F3D2349EA}"/>
    <dgm:cxn modelId="{B219840C-9941-7A44-9F1B-F91A15105CC4}" type="presParOf" srcId="{48121EE2-1587-B04A-8499-DFE15A0166EA}" destId="{21203CFC-BB72-0740-A505-99472740A078}" srcOrd="0" destOrd="0" presId="urn:microsoft.com/office/officeart/2005/8/layout/hierarchy2"/>
    <dgm:cxn modelId="{07D77FC1-ACB1-4146-8297-B2A371AE8FA4}" type="presParOf" srcId="{21203CFC-BB72-0740-A505-99472740A078}" destId="{108216BA-9C51-2F48-A5BD-583677AE1F6F}" srcOrd="0" destOrd="0" presId="urn:microsoft.com/office/officeart/2005/8/layout/hierarchy2"/>
    <dgm:cxn modelId="{F8EE5FFA-939D-014E-ADFB-6359E8046234}" type="presParOf" srcId="{21203CFC-BB72-0740-A505-99472740A078}" destId="{C3A35796-1EB7-DE46-AAEA-84BD0D532C35}" srcOrd="1" destOrd="0" presId="urn:microsoft.com/office/officeart/2005/8/layout/hierarchy2"/>
    <dgm:cxn modelId="{2D529545-1659-2744-8CB5-1ADBDC0DD145}" type="presParOf" srcId="{C3A35796-1EB7-DE46-AAEA-84BD0D532C35}" destId="{BF50020F-9C07-9F4E-A8D9-5D48FA41FD91}" srcOrd="0" destOrd="0" presId="urn:microsoft.com/office/officeart/2005/8/layout/hierarchy2"/>
    <dgm:cxn modelId="{22836708-0537-B743-BC8D-748E18A66600}" type="presParOf" srcId="{BF50020F-9C07-9F4E-A8D9-5D48FA41FD91}" destId="{15C7FC18-2012-8C49-BE48-AC2F11D76C1E}" srcOrd="0" destOrd="0" presId="urn:microsoft.com/office/officeart/2005/8/layout/hierarchy2"/>
    <dgm:cxn modelId="{94B1D67F-0CEF-814C-A61F-2A081393B84E}" type="presParOf" srcId="{C3A35796-1EB7-DE46-AAEA-84BD0D532C35}" destId="{7832A53D-1183-CD40-B2C1-CB603E70EE30}" srcOrd="1" destOrd="0" presId="urn:microsoft.com/office/officeart/2005/8/layout/hierarchy2"/>
    <dgm:cxn modelId="{5F1BC021-F8BD-254D-8050-659642DF5F9E}" type="presParOf" srcId="{7832A53D-1183-CD40-B2C1-CB603E70EE30}" destId="{8D50C5C5-E3F4-354D-9AAB-6471BB47C4AA}" srcOrd="0" destOrd="0" presId="urn:microsoft.com/office/officeart/2005/8/layout/hierarchy2"/>
    <dgm:cxn modelId="{BA09397B-7F67-AA42-8614-5E359C188130}" type="presParOf" srcId="{7832A53D-1183-CD40-B2C1-CB603E70EE30}" destId="{B3949BF7-1DD8-7D42-9A9E-A38CB51CFBDD}" srcOrd="1" destOrd="0" presId="urn:microsoft.com/office/officeart/2005/8/layout/hierarchy2"/>
    <dgm:cxn modelId="{C9D4F441-D7E5-C643-88DA-B30D7BCD84F3}" type="presParOf" srcId="{B3949BF7-1DD8-7D42-9A9E-A38CB51CFBDD}" destId="{B2A093E3-C08D-7E4C-AF4A-337B29C404CE}" srcOrd="0" destOrd="0" presId="urn:microsoft.com/office/officeart/2005/8/layout/hierarchy2"/>
    <dgm:cxn modelId="{0F8279DA-02B4-A740-A317-13E464EA484F}" type="presParOf" srcId="{B2A093E3-C08D-7E4C-AF4A-337B29C404CE}" destId="{F634FBA6-E1E2-2F46-AB94-4C45C4960CB5}" srcOrd="0" destOrd="0" presId="urn:microsoft.com/office/officeart/2005/8/layout/hierarchy2"/>
    <dgm:cxn modelId="{64B1E770-79FB-7847-93E5-81B62289F9BF}" type="presParOf" srcId="{B3949BF7-1DD8-7D42-9A9E-A38CB51CFBDD}" destId="{5058D932-A549-284E-AD60-E3866AA793D9}" srcOrd="1" destOrd="0" presId="urn:microsoft.com/office/officeart/2005/8/layout/hierarchy2"/>
    <dgm:cxn modelId="{1E3A1DAA-13F5-224A-ADFC-F65370C5E7C5}" type="presParOf" srcId="{5058D932-A549-284E-AD60-E3866AA793D9}" destId="{7D5FA903-CB20-5C49-B784-987FA272535D}" srcOrd="0" destOrd="0" presId="urn:microsoft.com/office/officeart/2005/8/layout/hierarchy2"/>
    <dgm:cxn modelId="{F3154728-18E0-8641-84B9-74CB140AB597}" type="presParOf" srcId="{5058D932-A549-284E-AD60-E3866AA793D9}" destId="{92920C1D-77C2-534F-9323-0DC5DE88C1A4}" srcOrd="1" destOrd="0" presId="urn:microsoft.com/office/officeart/2005/8/layout/hierarchy2"/>
    <dgm:cxn modelId="{3F5943C7-7E31-2848-8242-38801BAB4A60}" type="presParOf" srcId="{B3949BF7-1DD8-7D42-9A9E-A38CB51CFBDD}" destId="{5D3F4B7C-759D-2548-A761-821701210519}" srcOrd="2" destOrd="0" presId="urn:microsoft.com/office/officeart/2005/8/layout/hierarchy2"/>
    <dgm:cxn modelId="{F9A58D6E-182A-BD4D-AE15-0949AD6A2983}" type="presParOf" srcId="{5D3F4B7C-759D-2548-A761-821701210519}" destId="{BECFEBE1-C0D2-9247-9B42-CEAA50A09058}" srcOrd="0" destOrd="0" presId="urn:microsoft.com/office/officeart/2005/8/layout/hierarchy2"/>
    <dgm:cxn modelId="{3FB6A370-53B7-1E42-9B57-0B8874B26EC8}" type="presParOf" srcId="{B3949BF7-1DD8-7D42-9A9E-A38CB51CFBDD}" destId="{24853D98-D66D-A844-A14E-F439BD93BBB5}" srcOrd="3" destOrd="0" presId="urn:microsoft.com/office/officeart/2005/8/layout/hierarchy2"/>
    <dgm:cxn modelId="{BE6415B8-2469-B14A-9525-2136059279E4}" type="presParOf" srcId="{24853D98-D66D-A844-A14E-F439BD93BBB5}" destId="{82C3B7EF-5A7B-6642-8E65-F07F3828BE5E}" srcOrd="0" destOrd="0" presId="urn:microsoft.com/office/officeart/2005/8/layout/hierarchy2"/>
    <dgm:cxn modelId="{B667F092-E180-7F42-8385-ABE3CBD35B9E}" type="presParOf" srcId="{24853D98-D66D-A844-A14E-F439BD93BBB5}" destId="{022A8AE4-5804-9443-A3CD-29D192C46200}" srcOrd="1" destOrd="0" presId="urn:microsoft.com/office/officeart/2005/8/layout/hierarchy2"/>
    <dgm:cxn modelId="{BB8B04E0-3494-B146-B879-E135FE94AD7D}" type="presParOf" srcId="{B3949BF7-1DD8-7D42-9A9E-A38CB51CFBDD}" destId="{96ACCA41-F4B6-2948-9D59-8F8717BA361A}" srcOrd="4" destOrd="0" presId="urn:microsoft.com/office/officeart/2005/8/layout/hierarchy2"/>
    <dgm:cxn modelId="{931601E6-50B7-EE4E-A7B3-9FC1E5827B05}" type="presParOf" srcId="{96ACCA41-F4B6-2948-9D59-8F8717BA361A}" destId="{048CB14F-C9DD-824A-820D-06A366991EEF}" srcOrd="0" destOrd="0" presId="urn:microsoft.com/office/officeart/2005/8/layout/hierarchy2"/>
    <dgm:cxn modelId="{29F3E194-BC44-0745-AEC6-70C421B31D86}" type="presParOf" srcId="{B3949BF7-1DD8-7D42-9A9E-A38CB51CFBDD}" destId="{029D5323-56D2-FA42-9F5E-26F1FEC890D0}" srcOrd="5" destOrd="0" presId="urn:microsoft.com/office/officeart/2005/8/layout/hierarchy2"/>
    <dgm:cxn modelId="{7278D71A-A5CE-6A45-9376-0279C137CDED}" type="presParOf" srcId="{029D5323-56D2-FA42-9F5E-26F1FEC890D0}" destId="{4D070092-7930-A748-BC72-1636FBAF7671}" srcOrd="0" destOrd="0" presId="urn:microsoft.com/office/officeart/2005/8/layout/hierarchy2"/>
    <dgm:cxn modelId="{372A727D-3042-6047-9D92-759C6FDEB6BD}" type="presParOf" srcId="{029D5323-56D2-FA42-9F5E-26F1FEC890D0}" destId="{A2326C08-95AC-4D4D-8ED7-6F2D5F05E917}" srcOrd="1" destOrd="0" presId="urn:microsoft.com/office/officeart/2005/8/layout/hierarchy2"/>
    <dgm:cxn modelId="{158851BF-F4CD-CB4F-8447-670239916AA1}" type="presParOf" srcId="{B3949BF7-1DD8-7D42-9A9E-A38CB51CFBDD}" destId="{3CCA7B1A-03C9-7C4B-AB48-63950BEFA9B2}" srcOrd="6" destOrd="0" presId="urn:microsoft.com/office/officeart/2005/8/layout/hierarchy2"/>
    <dgm:cxn modelId="{39871B40-FC96-1946-974E-24119EE93A66}" type="presParOf" srcId="{3CCA7B1A-03C9-7C4B-AB48-63950BEFA9B2}" destId="{5D1F43D6-97D7-1242-9925-3947C9ECEB98}" srcOrd="0" destOrd="0" presId="urn:microsoft.com/office/officeart/2005/8/layout/hierarchy2"/>
    <dgm:cxn modelId="{A9792454-71E4-934A-98B6-FD896EAB7150}" type="presParOf" srcId="{B3949BF7-1DD8-7D42-9A9E-A38CB51CFBDD}" destId="{5D7FD5DC-6A75-574C-A0A4-657FE17EAB07}" srcOrd="7" destOrd="0" presId="urn:microsoft.com/office/officeart/2005/8/layout/hierarchy2"/>
    <dgm:cxn modelId="{D9BB089C-12C0-A34E-950E-3F5E5355881D}" type="presParOf" srcId="{5D7FD5DC-6A75-574C-A0A4-657FE17EAB07}" destId="{AC84FAB1-4F98-B743-BBE4-E0921FF36398}" srcOrd="0" destOrd="0" presId="urn:microsoft.com/office/officeart/2005/8/layout/hierarchy2"/>
    <dgm:cxn modelId="{9A7E8304-1BA5-EC40-BD55-2F1BA508ABDA}" type="presParOf" srcId="{5D7FD5DC-6A75-574C-A0A4-657FE17EAB07}" destId="{147456B7-64B7-DD42-9FE1-671AFE318A5A}" srcOrd="1" destOrd="0" presId="urn:microsoft.com/office/officeart/2005/8/layout/hierarchy2"/>
    <dgm:cxn modelId="{EBECD4FE-D3AF-8541-BD59-2BEC2FAC77BD}" type="presParOf" srcId="{C3A35796-1EB7-DE46-AAEA-84BD0D532C35}" destId="{30E9DCCB-1D11-8441-85B4-0A6CBEA39A6F}" srcOrd="2" destOrd="0" presId="urn:microsoft.com/office/officeart/2005/8/layout/hierarchy2"/>
    <dgm:cxn modelId="{9EA5DAD2-4427-3046-8C2C-906D01BDAAF5}" type="presParOf" srcId="{30E9DCCB-1D11-8441-85B4-0A6CBEA39A6F}" destId="{64994489-ADF1-ED4A-9A6D-741FFE661551}" srcOrd="0" destOrd="0" presId="urn:microsoft.com/office/officeart/2005/8/layout/hierarchy2"/>
    <dgm:cxn modelId="{284CAE19-CAF2-A743-AAE9-70B00614C69B}" type="presParOf" srcId="{C3A35796-1EB7-DE46-AAEA-84BD0D532C35}" destId="{F85220E7-8688-5E43-BDD1-1CCB317184F0}" srcOrd="3" destOrd="0" presId="urn:microsoft.com/office/officeart/2005/8/layout/hierarchy2"/>
    <dgm:cxn modelId="{39857CE3-EB04-0640-BC94-45917F49D8FD}" type="presParOf" srcId="{F85220E7-8688-5E43-BDD1-1CCB317184F0}" destId="{721CCAD0-DA3E-1E4F-A345-EDCFCAD5C328}" srcOrd="0" destOrd="0" presId="urn:microsoft.com/office/officeart/2005/8/layout/hierarchy2"/>
    <dgm:cxn modelId="{26787A83-21C0-6343-83EF-B172F69AA53D}" type="presParOf" srcId="{F85220E7-8688-5E43-BDD1-1CCB317184F0}" destId="{0EC67AE6-2410-9A40-925E-2D9D471124CD}" srcOrd="1" destOrd="0" presId="urn:microsoft.com/office/officeart/2005/8/layout/hierarchy2"/>
    <dgm:cxn modelId="{D9555E9D-2D83-E841-8E10-A649FAE73DC0}" type="presParOf" srcId="{0EC67AE6-2410-9A40-925E-2D9D471124CD}" destId="{955D4B0C-4999-E745-833F-BC90F4C8E30F}" srcOrd="0" destOrd="0" presId="urn:microsoft.com/office/officeart/2005/8/layout/hierarchy2"/>
    <dgm:cxn modelId="{4CFB75DE-5B7F-E94B-BEA2-11B1127785D2}" type="presParOf" srcId="{955D4B0C-4999-E745-833F-BC90F4C8E30F}" destId="{28C242D2-7163-6E4B-828F-DFF30BB15E9A}" srcOrd="0" destOrd="0" presId="urn:microsoft.com/office/officeart/2005/8/layout/hierarchy2"/>
    <dgm:cxn modelId="{310053C1-0349-E042-96A6-881C9016E584}" type="presParOf" srcId="{0EC67AE6-2410-9A40-925E-2D9D471124CD}" destId="{70035FF7-A09A-1943-A50E-96BA1B433576}" srcOrd="1" destOrd="0" presId="urn:microsoft.com/office/officeart/2005/8/layout/hierarchy2"/>
    <dgm:cxn modelId="{8F68B9C4-F0EE-5E48-8B74-5448D45959AC}" type="presParOf" srcId="{70035FF7-A09A-1943-A50E-96BA1B433576}" destId="{5C78AE5D-07C5-C34A-80C2-186BD7170D72}" srcOrd="0" destOrd="0" presId="urn:microsoft.com/office/officeart/2005/8/layout/hierarchy2"/>
    <dgm:cxn modelId="{4A8CA5F9-D722-A24A-851C-492B3DD25329}" type="presParOf" srcId="{70035FF7-A09A-1943-A50E-96BA1B433576}" destId="{776EC001-F3AA-0A4E-913A-2B167BB17E2B}" srcOrd="1" destOrd="0" presId="urn:microsoft.com/office/officeart/2005/8/layout/hierarchy2"/>
    <dgm:cxn modelId="{E67EC89C-D521-D44E-8C48-A883727D6C19}" type="presParOf" srcId="{0EC67AE6-2410-9A40-925E-2D9D471124CD}" destId="{6E61AF2E-A969-9C42-A386-F095E24805D0}" srcOrd="2" destOrd="0" presId="urn:microsoft.com/office/officeart/2005/8/layout/hierarchy2"/>
    <dgm:cxn modelId="{C183472B-7EBD-D94C-AEE3-8D072054C7F7}" type="presParOf" srcId="{6E61AF2E-A969-9C42-A386-F095E24805D0}" destId="{5A604B6D-644B-604D-AC44-B90F0A22519E}" srcOrd="0" destOrd="0" presId="urn:microsoft.com/office/officeart/2005/8/layout/hierarchy2"/>
    <dgm:cxn modelId="{F8D83DA7-1282-8244-9C1D-887392AB1135}" type="presParOf" srcId="{0EC67AE6-2410-9A40-925E-2D9D471124CD}" destId="{F03AB6A6-A289-C54F-B388-79309AF659F1}" srcOrd="3" destOrd="0" presId="urn:microsoft.com/office/officeart/2005/8/layout/hierarchy2"/>
    <dgm:cxn modelId="{77624579-1B49-594D-94A8-702C6BB7E05A}" type="presParOf" srcId="{F03AB6A6-A289-C54F-B388-79309AF659F1}" destId="{59AB41CC-536C-4543-8E4F-129700E85DCD}" srcOrd="0" destOrd="0" presId="urn:microsoft.com/office/officeart/2005/8/layout/hierarchy2"/>
    <dgm:cxn modelId="{439DE6DC-EE43-E745-8953-F08EF5A2C4D4}" type="presParOf" srcId="{F03AB6A6-A289-C54F-B388-79309AF659F1}" destId="{9AEBD6B2-D7B5-1646-8691-CF4873A098ED}" srcOrd="1" destOrd="0" presId="urn:microsoft.com/office/officeart/2005/8/layout/hierarchy2"/>
    <dgm:cxn modelId="{302D8B55-85E6-BD4F-9DD4-B73D0641EA5B}" type="presParOf" srcId="{0EC67AE6-2410-9A40-925E-2D9D471124CD}" destId="{DD8DC333-C04A-6B40-9DAB-AD333140A769}" srcOrd="4" destOrd="0" presId="urn:microsoft.com/office/officeart/2005/8/layout/hierarchy2"/>
    <dgm:cxn modelId="{0B4D7727-3AC8-834A-AA8A-4FA92369C980}" type="presParOf" srcId="{DD8DC333-C04A-6B40-9DAB-AD333140A769}" destId="{2FC74EEE-EAB0-ED4E-A9C5-5D86F4D79D0C}" srcOrd="0" destOrd="0" presId="urn:microsoft.com/office/officeart/2005/8/layout/hierarchy2"/>
    <dgm:cxn modelId="{31A9DC31-F771-5340-88AA-01AB545B45F7}" type="presParOf" srcId="{0EC67AE6-2410-9A40-925E-2D9D471124CD}" destId="{B190760A-BE15-B642-B4ED-1E66E443F058}" srcOrd="5" destOrd="0" presId="urn:microsoft.com/office/officeart/2005/8/layout/hierarchy2"/>
    <dgm:cxn modelId="{EDCED9CF-170E-DC46-824D-D9255182180B}" type="presParOf" srcId="{B190760A-BE15-B642-B4ED-1E66E443F058}" destId="{463E8829-ECFC-EA48-8D60-D7E1D0ED440D}" srcOrd="0" destOrd="0" presId="urn:microsoft.com/office/officeart/2005/8/layout/hierarchy2"/>
    <dgm:cxn modelId="{97A4017A-C6E3-D249-ACE9-0185D0DE38B2}" type="presParOf" srcId="{B190760A-BE15-B642-B4ED-1E66E443F058}" destId="{B272475E-BBA1-484A-8DB2-6AC07F748E16}" srcOrd="1" destOrd="0" presId="urn:microsoft.com/office/officeart/2005/8/layout/hierarchy2"/>
    <dgm:cxn modelId="{C48947B6-C8AE-E742-B394-BA8C9130C5D9}" type="presParOf" srcId="{0EC67AE6-2410-9A40-925E-2D9D471124CD}" destId="{4D787455-6569-4840-B40B-D55D61F1CD28}" srcOrd="6" destOrd="0" presId="urn:microsoft.com/office/officeart/2005/8/layout/hierarchy2"/>
    <dgm:cxn modelId="{1667EEF1-B7CD-5743-9773-EF061B9DA107}" type="presParOf" srcId="{4D787455-6569-4840-B40B-D55D61F1CD28}" destId="{CBEA4BA8-3B0F-9B41-8AD1-8C361598F2B5}" srcOrd="0" destOrd="0" presId="urn:microsoft.com/office/officeart/2005/8/layout/hierarchy2"/>
    <dgm:cxn modelId="{AD7E7D71-977E-7C40-B08C-33DE11459D97}" type="presParOf" srcId="{0EC67AE6-2410-9A40-925E-2D9D471124CD}" destId="{9EB9AF9E-BEEB-0D4C-A129-00C64FC5424F}" srcOrd="7" destOrd="0" presId="urn:microsoft.com/office/officeart/2005/8/layout/hierarchy2"/>
    <dgm:cxn modelId="{E2DFAF12-EAC4-2546-AA90-ECDC1EB78D4A}" type="presParOf" srcId="{9EB9AF9E-BEEB-0D4C-A129-00C64FC5424F}" destId="{2368018C-813E-F149-9E3D-6FB5A2DF09B9}" srcOrd="0" destOrd="0" presId="urn:microsoft.com/office/officeart/2005/8/layout/hierarchy2"/>
    <dgm:cxn modelId="{DCFB0423-329A-4247-89E7-683E772AFC49}" type="presParOf" srcId="{9EB9AF9E-BEEB-0D4C-A129-00C64FC5424F}" destId="{9B37427D-D8BF-D84B-8038-91EFE5911FAD}" srcOrd="1" destOrd="0" presId="urn:microsoft.com/office/officeart/2005/8/layout/hierarchy2"/>
    <dgm:cxn modelId="{DD7D472F-6436-844A-88C2-F28531033747}" type="presParOf" srcId="{0EC67AE6-2410-9A40-925E-2D9D471124CD}" destId="{CF718681-5CC3-2648-A554-71C44D460DEE}" srcOrd="8" destOrd="0" presId="urn:microsoft.com/office/officeart/2005/8/layout/hierarchy2"/>
    <dgm:cxn modelId="{B5D7DD57-7A65-9543-A9BD-4B3338BD5C1E}" type="presParOf" srcId="{CF718681-5CC3-2648-A554-71C44D460DEE}" destId="{438DA829-681C-2E49-8220-D12B9DA0A536}" srcOrd="0" destOrd="0" presId="urn:microsoft.com/office/officeart/2005/8/layout/hierarchy2"/>
    <dgm:cxn modelId="{F0C590BC-64A9-1E48-AECC-9EE858FB84B6}" type="presParOf" srcId="{0EC67AE6-2410-9A40-925E-2D9D471124CD}" destId="{87E36A55-B586-4D40-82F1-76D66DE0617A}" srcOrd="9" destOrd="0" presId="urn:microsoft.com/office/officeart/2005/8/layout/hierarchy2"/>
    <dgm:cxn modelId="{14388AB8-D3A3-CE43-9A87-E4BD58B77840}" type="presParOf" srcId="{87E36A55-B586-4D40-82F1-76D66DE0617A}" destId="{F8BF53CF-4A3F-3347-9099-DDE07FF28113}" srcOrd="0" destOrd="0" presId="urn:microsoft.com/office/officeart/2005/8/layout/hierarchy2"/>
    <dgm:cxn modelId="{D7712F35-CAD1-654C-BEAE-3873A7B9CCEA}" type="presParOf" srcId="{87E36A55-B586-4D40-82F1-76D66DE0617A}" destId="{B6AA305E-6C07-1C4E-BBD6-93A65A07BD10}" srcOrd="1" destOrd="0" presId="urn:microsoft.com/office/officeart/2005/8/layout/hierarchy2"/>
    <dgm:cxn modelId="{4613B512-0F10-1740-A0B1-8F04B4B37111}" type="presParOf" srcId="{0EC67AE6-2410-9A40-925E-2D9D471124CD}" destId="{B8E6DA62-6375-014D-A18F-C12F1FE75923}" srcOrd="10" destOrd="0" presId="urn:microsoft.com/office/officeart/2005/8/layout/hierarchy2"/>
    <dgm:cxn modelId="{433AF5B7-9ECF-E943-9515-AA6004438E4B}" type="presParOf" srcId="{B8E6DA62-6375-014D-A18F-C12F1FE75923}" destId="{68B0781B-53E9-2B46-98B8-A04EC02750B3}" srcOrd="0" destOrd="0" presId="urn:microsoft.com/office/officeart/2005/8/layout/hierarchy2"/>
    <dgm:cxn modelId="{4785BE51-0BE9-B442-A5E7-63EB632CFF87}" type="presParOf" srcId="{0EC67AE6-2410-9A40-925E-2D9D471124CD}" destId="{E41FADD7-8855-A842-88EA-69395AAA2AF3}" srcOrd="11" destOrd="0" presId="urn:microsoft.com/office/officeart/2005/8/layout/hierarchy2"/>
    <dgm:cxn modelId="{E0CA1185-905C-C144-842B-B71B9BD39EAF}" type="presParOf" srcId="{E41FADD7-8855-A842-88EA-69395AAA2AF3}" destId="{53D2AF91-E6C5-2848-863C-F9DC6E52F1AE}" srcOrd="0" destOrd="0" presId="urn:microsoft.com/office/officeart/2005/8/layout/hierarchy2"/>
    <dgm:cxn modelId="{9B2300BF-45F3-6046-86EF-430193699A01}" type="presParOf" srcId="{E41FADD7-8855-A842-88EA-69395AAA2AF3}" destId="{9395D4AA-A3E2-9643-82E7-4039C2497E8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4CD4AD-6C7D-43A9-8BEE-0AF220072C91}"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s-ES_tradnl"/>
        </a:p>
      </dgm:t>
    </dgm:pt>
    <dgm:pt modelId="{67688F6E-AA1E-4788-A1FC-853E5A98BA70}">
      <dgm:prSet phldrT="[Texto]"/>
      <dgm:spPr>
        <a:solidFill>
          <a:srgbClr val="D60093"/>
        </a:solidFill>
        <a:ln>
          <a:solidFill>
            <a:schemeClr val="tx1"/>
          </a:solidFill>
        </a:ln>
      </dgm:spPr>
      <dgm:t>
        <a:bodyPr/>
        <a:lstStyle/>
        <a:p>
          <a:r>
            <a:rPr lang="es-ES_tradnl" dirty="0"/>
            <a:t>Individual</a:t>
          </a:r>
        </a:p>
        <a:p>
          <a:r>
            <a:rPr lang="es-ES_tradnl" dirty="0"/>
            <a:t>(</a:t>
          </a:r>
          <a:r>
            <a:rPr lang="es-ES_tradnl" dirty="0" err="1"/>
            <a:t>private</a:t>
          </a:r>
          <a:r>
            <a:rPr lang="es-ES_tradnl" dirty="0"/>
            <a:t>)</a:t>
          </a:r>
        </a:p>
      </dgm:t>
    </dgm:pt>
    <dgm:pt modelId="{56CC4390-0ECC-47B5-89B8-C8A039F40FF5}" type="parTrans" cxnId="{AD6631B1-83AB-4F9A-A18C-B2CD729F5833}">
      <dgm:prSet/>
      <dgm:spPr/>
      <dgm:t>
        <a:bodyPr/>
        <a:lstStyle/>
        <a:p>
          <a:endParaRPr lang="es-ES_tradnl"/>
        </a:p>
      </dgm:t>
    </dgm:pt>
    <dgm:pt modelId="{F7624FD4-1697-4327-863E-F837098FC407}" type="sibTrans" cxnId="{AD6631B1-83AB-4F9A-A18C-B2CD729F5833}">
      <dgm:prSet/>
      <dgm:spPr/>
      <dgm:t>
        <a:bodyPr/>
        <a:lstStyle/>
        <a:p>
          <a:endParaRPr lang="es-ES_tradnl"/>
        </a:p>
      </dgm:t>
    </dgm:pt>
    <dgm:pt modelId="{54E25BC2-9200-4775-8725-3B413C382CC1}">
      <dgm:prSet phldrT="[Texto]"/>
      <dgm:spPr>
        <a:solidFill>
          <a:srgbClr val="D60093"/>
        </a:solidFill>
        <a:ln>
          <a:solidFill>
            <a:schemeClr val="tx1"/>
          </a:solidFill>
        </a:ln>
      </dgm:spPr>
      <dgm:t>
        <a:bodyPr/>
        <a:lstStyle/>
        <a:p>
          <a:r>
            <a:rPr lang="es-ES_tradnl" dirty="0"/>
            <a:t>Individual </a:t>
          </a:r>
          <a:br>
            <a:rPr lang="es-ES_tradnl" dirty="0"/>
          </a:br>
          <a:r>
            <a:rPr lang="es-ES_tradnl" dirty="0"/>
            <a:t>(</a:t>
          </a:r>
          <a:r>
            <a:rPr lang="es-ES_tradnl" dirty="0" err="1"/>
            <a:t>private</a:t>
          </a:r>
          <a:r>
            <a:rPr lang="es-ES_tradnl" dirty="0"/>
            <a:t>)</a:t>
          </a:r>
        </a:p>
      </dgm:t>
    </dgm:pt>
    <dgm:pt modelId="{DAE9BC67-23AA-4E2E-8037-04F3FDF88D44}" type="parTrans" cxnId="{4AC09B56-41C0-4799-992D-4BB9D1C68276}">
      <dgm:prSet/>
      <dgm:spPr/>
      <dgm:t>
        <a:bodyPr/>
        <a:lstStyle/>
        <a:p>
          <a:endParaRPr lang="es-ES_tradnl"/>
        </a:p>
      </dgm:t>
    </dgm:pt>
    <dgm:pt modelId="{E126FEEC-AA54-44A0-B830-37A29596993B}" type="sibTrans" cxnId="{4AC09B56-41C0-4799-992D-4BB9D1C68276}">
      <dgm:prSet/>
      <dgm:spPr/>
      <dgm:t>
        <a:bodyPr/>
        <a:lstStyle/>
        <a:p>
          <a:endParaRPr lang="es-ES_tradnl"/>
        </a:p>
      </dgm:t>
    </dgm:pt>
    <dgm:pt modelId="{30F45876-2628-48F9-94C1-9C4C5A9C434A}" type="pres">
      <dgm:prSet presAssocID="{0F4CD4AD-6C7D-43A9-8BEE-0AF220072C91}" presName="diagram" presStyleCnt="0">
        <dgm:presLayoutVars>
          <dgm:dir/>
          <dgm:resizeHandles val="exact"/>
        </dgm:presLayoutVars>
      </dgm:prSet>
      <dgm:spPr/>
    </dgm:pt>
    <dgm:pt modelId="{71E397CD-073D-49AA-BA1B-CE601519371E}" type="pres">
      <dgm:prSet presAssocID="{67688F6E-AA1E-4788-A1FC-853E5A98BA70}" presName="arrow" presStyleLbl="node1" presStyleIdx="0" presStyleCnt="2">
        <dgm:presLayoutVars>
          <dgm:bulletEnabled val="1"/>
        </dgm:presLayoutVars>
      </dgm:prSet>
      <dgm:spPr/>
    </dgm:pt>
    <dgm:pt modelId="{751DC3D1-B335-40BE-B975-FEE4F6549942}" type="pres">
      <dgm:prSet presAssocID="{54E25BC2-9200-4775-8725-3B413C382CC1}" presName="arrow" presStyleLbl="node1" presStyleIdx="1" presStyleCnt="2">
        <dgm:presLayoutVars>
          <dgm:bulletEnabled val="1"/>
        </dgm:presLayoutVars>
      </dgm:prSet>
      <dgm:spPr/>
    </dgm:pt>
  </dgm:ptLst>
  <dgm:cxnLst>
    <dgm:cxn modelId="{3853B10C-8DBA-D543-8BAC-AC2D1EC82489}" type="presOf" srcId="{67688F6E-AA1E-4788-A1FC-853E5A98BA70}" destId="{71E397CD-073D-49AA-BA1B-CE601519371E}" srcOrd="0" destOrd="0" presId="urn:microsoft.com/office/officeart/2005/8/layout/arrow5"/>
    <dgm:cxn modelId="{4AC09B56-41C0-4799-992D-4BB9D1C68276}" srcId="{0F4CD4AD-6C7D-43A9-8BEE-0AF220072C91}" destId="{54E25BC2-9200-4775-8725-3B413C382CC1}" srcOrd="1" destOrd="0" parTransId="{DAE9BC67-23AA-4E2E-8037-04F3FDF88D44}" sibTransId="{E126FEEC-AA54-44A0-B830-37A29596993B}"/>
    <dgm:cxn modelId="{C0C3EE8A-0EA7-F443-8CC4-A4502C11FAA7}" type="presOf" srcId="{0F4CD4AD-6C7D-43A9-8BEE-0AF220072C91}" destId="{30F45876-2628-48F9-94C1-9C4C5A9C434A}" srcOrd="0" destOrd="0" presId="urn:microsoft.com/office/officeart/2005/8/layout/arrow5"/>
    <dgm:cxn modelId="{C7759098-CD45-7940-AAD8-3FE0736B715F}" type="presOf" srcId="{54E25BC2-9200-4775-8725-3B413C382CC1}" destId="{751DC3D1-B335-40BE-B975-FEE4F6549942}" srcOrd="0" destOrd="0" presId="urn:microsoft.com/office/officeart/2005/8/layout/arrow5"/>
    <dgm:cxn modelId="{AD6631B1-83AB-4F9A-A18C-B2CD729F5833}" srcId="{0F4CD4AD-6C7D-43A9-8BEE-0AF220072C91}" destId="{67688F6E-AA1E-4788-A1FC-853E5A98BA70}" srcOrd="0" destOrd="0" parTransId="{56CC4390-0ECC-47B5-89B8-C8A039F40FF5}" sibTransId="{F7624FD4-1697-4327-863E-F837098FC407}"/>
    <dgm:cxn modelId="{353253DB-0D0E-6A4E-AD1B-D487F98B4BAB}" type="presParOf" srcId="{30F45876-2628-48F9-94C1-9C4C5A9C434A}" destId="{71E397CD-073D-49AA-BA1B-CE601519371E}" srcOrd="0" destOrd="0" presId="urn:microsoft.com/office/officeart/2005/8/layout/arrow5"/>
    <dgm:cxn modelId="{AAEADB75-EC95-554E-8F0D-F49B74511809}" type="presParOf" srcId="{30F45876-2628-48F9-94C1-9C4C5A9C434A}" destId="{751DC3D1-B335-40BE-B975-FEE4F6549942}"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839FC5B-6F44-462A-B7C2-218094C9B232}" type="doc">
      <dgm:prSet loTypeId="urn:microsoft.com/office/officeart/2005/8/layout/balance1" loCatId="relationship" qsTypeId="urn:microsoft.com/office/officeart/2005/8/quickstyle/simple1" qsCatId="simple" csTypeId="urn:microsoft.com/office/officeart/2005/8/colors/colorful2" csCatId="colorful" phldr="1"/>
      <dgm:spPr/>
      <dgm:t>
        <a:bodyPr/>
        <a:lstStyle/>
        <a:p>
          <a:endParaRPr lang="es-ES_tradnl"/>
        </a:p>
      </dgm:t>
    </dgm:pt>
    <dgm:pt modelId="{70CB8A29-CD42-4C97-B2ED-1A2BF15E7AF1}">
      <dgm:prSet phldrT="[Texto]"/>
      <dgm:spPr>
        <a:ln w="69850">
          <a:solidFill>
            <a:srgbClr val="FFFF00">
              <a:alpha val="90000"/>
            </a:srgbClr>
          </a:solidFill>
        </a:ln>
      </dgm:spPr>
      <dgm:t>
        <a:bodyPr/>
        <a:lstStyle/>
        <a:p>
          <a:r>
            <a:rPr lang="es-ES_tradnl" dirty="0"/>
            <a:t>Business</a:t>
          </a:r>
        </a:p>
      </dgm:t>
    </dgm:pt>
    <dgm:pt modelId="{4FBE10A7-E41C-492D-9835-CD3C0D4BC079}" type="parTrans" cxnId="{92595A75-E2F9-403E-A213-64AD5D70FE02}">
      <dgm:prSet/>
      <dgm:spPr/>
      <dgm:t>
        <a:bodyPr/>
        <a:lstStyle/>
        <a:p>
          <a:endParaRPr lang="es-ES_tradnl"/>
        </a:p>
      </dgm:t>
    </dgm:pt>
    <dgm:pt modelId="{704817E8-F887-41C2-B84D-8F3DC3D13A70}" type="sibTrans" cxnId="{92595A75-E2F9-403E-A213-64AD5D70FE02}">
      <dgm:prSet/>
      <dgm:spPr/>
      <dgm:t>
        <a:bodyPr/>
        <a:lstStyle/>
        <a:p>
          <a:endParaRPr lang="es-ES_tradnl"/>
        </a:p>
      </dgm:t>
    </dgm:pt>
    <dgm:pt modelId="{603AD930-D90E-410F-B208-884056802CBF}">
      <dgm:prSet phldrT="[Texto]"/>
      <dgm:spPr/>
      <dgm:t>
        <a:bodyPr/>
        <a:lstStyle/>
        <a:p>
          <a:r>
            <a:rPr lang="es-ES_tradnl" dirty="0" err="1"/>
            <a:t>Consumer</a:t>
          </a:r>
          <a:endParaRPr lang="es-ES_tradnl" dirty="0"/>
        </a:p>
      </dgm:t>
    </dgm:pt>
    <dgm:pt modelId="{48818627-CDA6-4D8F-AB0F-EF6BC7AE3BA7}" type="parTrans" cxnId="{F8FA749B-CF8E-4ADD-B5E4-BB1D491D12A4}">
      <dgm:prSet/>
      <dgm:spPr/>
      <dgm:t>
        <a:bodyPr/>
        <a:lstStyle/>
        <a:p>
          <a:endParaRPr lang="es-ES_tradnl"/>
        </a:p>
      </dgm:t>
    </dgm:pt>
    <dgm:pt modelId="{EEDB5730-27DF-444F-8817-255A3CF63FD5}" type="sibTrans" cxnId="{F8FA749B-CF8E-4ADD-B5E4-BB1D491D12A4}">
      <dgm:prSet/>
      <dgm:spPr/>
      <dgm:t>
        <a:bodyPr/>
        <a:lstStyle/>
        <a:p>
          <a:endParaRPr lang="es-ES_tradnl"/>
        </a:p>
      </dgm:t>
    </dgm:pt>
    <dgm:pt modelId="{71576515-CE33-4145-9CF7-ED89AD551307}">
      <dgm:prSet phldrT="[Texto]"/>
      <dgm:spPr/>
      <dgm:t>
        <a:bodyPr/>
        <a:lstStyle/>
        <a:p>
          <a:r>
            <a:rPr lang="es-ES_tradnl" dirty="0" err="1"/>
            <a:t>Consumer</a:t>
          </a:r>
          <a:endParaRPr lang="es-ES_tradnl" dirty="0"/>
        </a:p>
      </dgm:t>
    </dgm:pt>
    <dgm:pt modelId="{EDFF59A2-EBD0-4762-ADC8-5E97EA4AFE2F}" type="parTrans" cxnId="{2F57D48F-D1DA-42DD-961B-7FB351A71750}">
      <dgm:prSet/>
      <dgm:spPr/>
      <dgm:t>
        <a:bodyPr/>
        <a:lstStyle/>
        <a:p>
          <a:endParaRPr lang="es-ES_tradnl"/>
        </a:p>
      </dgm:t>
    </dgm:pt>
    <dgm:pt modelId="{CFC477C3-C5C4-4217-A5EE-8F46F5C1CA9D}" type="sibTrans" cxnId="{2F57D48F-D1DA-42DD-961B-7FB351A71750}">
      <dgm:prSet/>
      <dgm:spPr/>
      <dgm:t>
        <a:bodyPr/>
        <a:lstStyle/>
        <a:p>
          <a:endParaRPr lang="es-ES_tradnl"/>
        </a:p>
      </dgm:t>
    </dgm:pt>
    <dgm:pt modelId="{E8886E0F-B0D6-4B84-AE73-047A6B922A9C}">
      <dgm:prSet phldrT="[Texto]"/>
      <dgm:spPr>
        <a:ln w="69850">
          <a:solidFill>
            <a:srgbClr val="FFFF00"/>
          </a:solidFill>
        </a:ln>
      </dgm:spPr>
      <dgm:t>
        <a:bodyPr/>
        <a:lstStyle/>
        <a:p>
          <a:r>
            <a:rPr lang="es-ES_tradnl" dirty="0"/>
            <a:t>Business</a:t>
          </a:r>
        </a:p>
      </dgm:t>
    </dgm:pt>
    <dgm:pt modelId="{4B1663B7-DEF6-405E-96AF-3EE0820E26C2}" type="parTrans" cxnId="{3DBB1839-0090-422E-B1ED-6F6C141F5974}">
      <dgm:prSet/>
      <dgm:spPr/>
      <dgm:t>
        <a:bodyPr/>
        <a:lstStyle/>
        <a:p>
          <a:endParaRPr lang="es-ES_tradnl"/>
        </a:p>
      </dgm:t>
    </dgm:pt>
    <dgm:pt modelId="{8A1AC2C9-5E9A-4B71-9F4D-4FF962B48A9E}" type="sibTrans" cxnId="{3DBB1839-0090-422E-B1ED-6F6C141F5974}">
      <dgm:prSet/>
      <dgm:spPr/>
      <dgm:t>
        <a:bodyPr/>
        <a:lstStyle/>
        <a:p>
          <a:endParaRPr lang="es-ES_tradnl"/>
        </a:p>
      </dgm:t>
    </dgm:pt>
    <dgm:pt modelId="{F6F289A2-EC2F-478C-9B20-19CB709E71B1}">
      <dgm:prSet phldrT="[Texto]"/>
      <dgm:spPr/>
      <dgm:t>
        <a:bodyPr/>
        <a:lstStyle/>
        <a:p>
          <a:r>
            <a:rPr lang="es-ES_tradnl" dirty="0" err="1"/>
            <a:t>Consumer</a:t>
          </a:r>
          <a:endParaRPr lang="es-ES_tradnl" dirty="0"/>
        </a:p>
      </dgm:t>
    </dgm:pt>
    <dgm:pt modelId="{D7E3C7CC-0E63-445B-8118-6F480DFBCAF9}" type="parTrans" cxnId="{BDC4B377-9693-4301-9700-1040C873C478}">
      <dgm:prSet/>
      <dgm:spPr/>
      <dgm:t>
        <a:bodyPr/>
        <a:lstStyle/>
        <a:p>
          <a:endParaRPr lang="es-ES_tradnl"/>
        </a:p>
      </dgm:t>
    </dgm:pt>
    <dgm:pt modelId="{D218449A-6215-4110-A1D1-2EF4F938D68B}" type="sibTrans" cxnId="{BDC4B377-9693-4301-9700-1040C873C478}">
      <dgm:prSet/>
      <dgm:spPr/>
      <dgm:t>
        <a:bodyPr/>
        <a:lstStyle/>
        <a:p>
          <a:endParaRPr lang="es-ES_tradnl"/>
        </a:p>
      </dgm:t>
    </dgm:pt>
    <dgm:pt modelId="{C75AADB6-7A00-4B83-8CCE-F61B899B665A}">
      <dgm:prSet phldrT="[Texto]"/>
      <dgm:spPr/>
      <dgm:t>
        <a:bodyPr/>
        <a:lstStyle/>
        <a:p>
          <a:r>
            <a:rPr lang="es-ES_tradnl" dirty="0" err="1"/>
            <a:t>Consumer</a:t>
          </a:r>
          <a:endParaRPr lang="es-ES_tradnl" dirty="0"/>
        </a:p>
      </dgm:t>
    </dgm:pt>
    <dgm:pt modelId="{D9DCE50E-B5FD-4988-8078-AB8736BB037B}" type="parTrans" cxnId="{D1C0FA6A-D2F1-4696-B826-23AD21CFB874}">
      <dgm:prSet/>
      <dgm:spPr/>
      <dgm:t>
        <a:bodyPr/>
        <a:lstStyle/>
        <a:p>
          <a:endParaRPr lang="es-ES_tradnl"/>
        </a:p>
      </dgm:t>
    </dgm:pt>
    <dgm:pt modelId="{322DE6C7-21AB-4A08-87EC-D050427C018B}" type="sibTrans" cxnId="{D1C0FA6A-D2F1-4696-B826-23AD21CFB874}">
      <dgm:prSet/>
      <dgm:spPr/>
      <dgm:t>
        <a:bodyPr/>
        <a:lstStyle/>
        <a:p>
          <a:endParaRPr lang="es-ES_tradnl"/>
        </a:p>
      </dgm:t>
    </dgm:pt>
    <dgm:pt modelId="{E5721B8C-1D7D-403E-BD85-4887EBAE8006}">
      <dgm:prSet phldrT="[Texto]"/>
      <dgm:spPr/>
      <dgm:t>
        <a:bodyPr/>
        <a:lstStyle/>
        <a:p>
          <a:r>
            <a:rPr lang="es-ES_tradnl" dirty="0" err="1"/>
            <a:t>Consumer</a:t>
          </a:r>
          <a:endParaRPr lang="es-ES_tradnl" dirty="0"/>
        </a:p>
      </dgm:t>
    </dgm:pt>
    <dgm:pt modelId="{5268919B-2702-4CA8-B8DC-7E205E95A5E4}" type="parTrans" cxnId="{6115E68D-0034-4750-8ECF-2BA4A67FA27C}">
      <dgm:prSet/>
      <dgm:spPr/>
      <dgm:t>
        <a:bodyPr/>
        <a:lstStyle/>
        <a:p>
          <a:endParaRPr lang="es-ES_tradnl"/>
        </a:p>
      </dgm:t>
    </dgm:pt>
    <dgm:pt modelId="{D9517D99-1ADD-4B0A-AF0F-B846CE9B97C3}" type="sibTrans" cxnId="{6115E68D-0034-4750-8ECF-2BA4A67FA27C}">
      <dgm:prSet/>
      <dgm:spPr/>
      <dgm:t>
        <a:bodyPr/>
        <a:lstStyle/>
        <a:p>
          <a:endParaRPr lang="es-ES_tradnl"/>
        </a:p>
      </dgm:t>
    </dgm:pt>
    <dgm:pt modelId="{DE789D26-9160-4C3B-9A0D-DC2D054A901E}" type="pres">
      <dgm:prSet presAssocID="{F839FC5B-6F44-462A-B7C2-218094C9B232}" presName="outerComposite" presStyleCnt="0">
        <dgm:presLayoutVars>
          <dgm:chMax val="2"/>
          <dgm:animLvl val="lvl"/>
          <dgm:resizeHandles val="exact"/>
        </dgm:presLayoutVars>
      </dgm:prSet>
      <dgm:spPr/>
    </dgm:pt>
    <dgm:pt modelId="{1C445C73-B911-4102-AD56-3169D3524C32}" type="pres">
      <dgm:prSet presAssocID="{F839FC5B-6F44-462A-B7C2-218094C9B232}" presName="dummyMaxCanvas" presStyleCnt="0"/>
      <dgm:spPr/>
    </dgm:pt>
    <dgm:pt modelId="{9B6686A0-D253-4174-A7F1-128DF9FEEEAB}" type="pres">
      <dgm:prSet presAssocID="{F839FC5B-6F44-462A-B7C2-218094C9B232}" presName="parentComposite" presStyleCnt="0"/>
      <dgm:spPr/>
    </dgm:pt>
    <dgm:pt modelId="{29066839-4EB2-43D3-9540-C4CAA595120F}" type="pres">
      <dgm:prSet presAssocID="{F839FC5B-6F44-462A-B7C2-218094C9B232}" presName="parent1" presStyleLbl="alignAccFollowNode1" presStyleIdx="0" presStyleCnt="4" custLinFactNeighborX="3144" custLinFactNeighborY="-3424">
        <dgm:presLayoutVars>
          <dgm:chMax val="4"/>
        </dgm:presLayoutVars>
      </dgm:prSet>
      <dgm:spPr/>
    </dgm:pt>
    <dgm:pt modelId="{FFCE0697-8BF9-4BFA-80ED-8E852C0048AE}" type="pres">
      <dgm:prSet presAssocID="{F839FC5B-6F44-462A-B7C2-218094C9B232}" presName="parent2" presStyleLbl="alignAccFollowNode1" presStyleIdx="1" presStyleCnt="4" custLinFactNeighborX="12236" custLinFactNeighborY="-3424">
        <dgm:presLayoutVars>
          <dgm:chMax val="4"/>
        </dgm:presLayoutVars>
      </dgm:prSet>
      <dgm:spPr/>
    </dgm:pt>
    <dgm:pt modelId="{E74CF86D-2E09-411B-A682-7C80F5B9123B}" type="pres">
      <dgm:prSet presAssocID="{F839FC5B-6F44-462A-B7C2-218094C9B232}" presName="childrenComposite" presStyleCnt="0"/>
      <dgm:spPr/>
    </dgm:pt>
    <dgm:pt modelId="{728B1354-DC3A-4F5E-857C-0150910F6E8C}" type="pres">
      <dgm:prSet presAssocID="{F839FC5B-6F44-462A-B7C2-218094C9B232}" presName="dummyMaxCanvas_ChildArea" presStyleCnt="0"/>
      <dgm:spPr/>
    </dgm:pt>
    <dgm:pt modelId="{001283DE-2B5D-44C1-849A-D0DA6F0C37AC}" type="pres">
      <dgm:prSet presAssocID="{F839FC5B-6F44-462A-B7C2-218094C9B232}" presName="fulcrum" presStyleLbl="alignAccFollowNode1" presStyleIdx="2" presStyleCnt="4"/>
      <dgm:spPr/>
    </dgm:pt>
    <dgm:pt modelId="{C36B0F27-47F5-4F07-94FB-4BA6145B104C}" type="pres">
      <dgm:prSet presAssocID="{F839FC5B-6F44-462A-B7C2-218094C9B232}" presName="balance_23" presStyleLbl="alignAccFollowNode1" presStyleIdx="3" presStyleCnt="4">
        <dgm:presLayoutVars>
          <dgm:bulletEnabled val="1"/>
        </dgm:presLayoutVars>
      </dgm:prSet>
      <dgm:spPr/>
    </dgm:pt>
    <dgm:pt modelId="{E51F2564-9982-4FD9-B7C4-B1908ADF2A46}" type="pres">
      <dgm:prSet presAssocID="{F839FC5B-6F44-462A-B7C2-218094C9B232}" presName="right_23_1" presStyleLbl="node1" presStyleIdx="0" presStyleCnt="5">
        <dgm:presLayoutVars>
          <dgm:bulletEnabled val="1"/>
        </dgm:presLayoutVars>
      </dgm:prSet>
      <dgm:spPr/>
    </dgm:pt>
    <dgm:pt modelId="{C0B671CF-18D4-40D1-AC7D-D57A6A195709}" type="pres">
      <dgm:prSet presAssocID="{F839FC5B-6F44-462A-B7C2-218094C9B232}" presName="right_23_2" presStyleLbl="node1" presStyleIdx="1" presStyleCnt="5">
        <dgm:presLayoutVars>
          <dgm:bulletEnabled val="1"/>
        </dgm:presLayoutVars>
      </dgm:prSet>
      <dgm:spPr/>
    </dgm:pt>
    <dgm:pt modelId="{09C0AE65-98DD-42C0-8A17-962148ADA218}" type="pres">
      <dgm:prSet presAssocID="{F839FC5B-6F44-462A-B7C2-218094C9B232}" presName="right_23_3" presStyleLbl="node1" presStyleIdx="2" presStyleCnt="5">
        <dgm:presLayoutVars>
          <dgm:bulletEnabled val="1"/>
        </dgm:presLayoutVars>
      </dgm:prSet>
      <dgm:spPr/>
    </dgm:pt>
    <dgm:pt modelId="{374E1E14-2859-4726-8C1E-1731C1DDC6DB}" type="pres">
      <dgm:prSet presAssocID="{F839FC5B-6F44-462A-B7C2-218094C9B232}" presName="left_23_1" presStyleLbl="node1" presStyleIdx="3" presStyleCnt="5">
        <dgm:presLayoutVars>
          <dgm:bulletEnabled val="1"/>
        </dgm:presLayoutVars>
      </dgm:prSet>
      <dgm:spPr/>
    </dgm:pt>
    <dgm:pt modelId="{FBD6A7CF-4534-4F1B-A944-2F8FA7623A21}" type="pres">
      <dgm:prSet presAssocID="{F839FC5B-6F44-462A-B7C2-218094C9B232}" presName="left_23_2" presStyleLbl="node1" presStyleIdx="4" presStyleCnt="5">
        <dgm:presLayoutVars>
          <dgm:bulletEnabled val="1"/>
        </dgm:presLayoutVars>
      </dgm:prSet>
      <dgm:spPr/>
    </dgm:pt>
  </dgm:ptLst>
  <dgm:cxnLst>
    <dgm:cxn modelId="{435BB414-FE72-374A-B502-77E56F5DEAB2}" type="presOf" srcId="{71576515-CE33-4145-9CF7-ED89AD551307}" destId="{FBD6A7CF-4534-4F1B-A944-2F8FA7623A21}" srcOrd="0" destOrd="0" presId="urn:microsoft.com/office/officeart/2005/8/layout/balance1"/>
    <dgm:cxn modelId="{3DBB1839-0090-422E-B1ED-6F6C141F5974}" srcId="{F839FC5B-6F44-462A-B7C2-218094C9B232}" destId="{E8886E0F-B0D6-4B84-AE73-047A6B922A9C}" srcOrd="1" destOrd="0" parTransId="{4B1663B7-DEF6-405E-96AF-3EE0820E26C2}" sibTransId="{8A1AC2C9-5E9A-4B71-9F4D-4FF962B48A9E}"/>
    <dgm:cxn modelId="{0A858455-2726-734D-ABBC-66B7045CA506}" type="presOf" srcId="{E5721B8C-1D7D-403E-BD85-4887EBAE8006}" destId="{09C0AE65-98DD-42C0-8A17-962148ADA218}" srcOrd="0" destOrd="0" presId="urn:microsoft.com/office/officeart/2005/8/layout/balance1"/>
    <dgm:cxn modelId="{D1C0FA6A-D2F1-4696-B826-23AD21CFB874}" srcId="{E8886E0F-B0D6-4B84-AE73-047A6B922A9C}" destId="{C75AADB6-7A00-4B83-8CCE-F61B899B665A}" srcOrd="1" destOrd="0" parTransId="{D9DCE50E-B5FD-4988-8078-AB8736BB037B}" sibTransId="{322DE6C7-21AB-4A08-87EC-D050427C018B}"/>
    <dgm:cxn modelId="{92595A75-E2F9-403E-A213-64AD5D70FE02}" srcId="{F839FC5B-6F44-462A-B7C2-218094C9B232}" destId="{70CB8A29-CD42-4C97-B2ED-1A2BF15E7AF1}" srcOrd="0" destOrd="0" parTransId="{4FBE10A7-E41C-492D-9835-CD3C0D4BC079}" sibTransId="{704817E8-F887-41C2-B84D-8F3DC3D13A70}"/>
    <dgm:cxn modelId="{BDC4B377-9693-4301-9700-1040C873C478}" srcId="{E8886E0F-B0D6-4B84-AE73-047A6B922A9C}" destId="{F6F289A2-EC2F-478C-9B20-19CB709E71B1}" srcOrd="0" destOrd="0" parTransId="{D7E3C7CC-0E63-445B-8118-6F480DFBCAF9}" sibTransId="{D218449A-6215-4110-A1D1-2EF4F938D68B}"/>
    <dgm:cxn modelId="{6115E68D-0034-4750-8ECF-2BA4A67FA27C}" srcId="{E8886E0F-B0D6-4B84-AE73-047A6B922A9C}" destId="{E5721B8C-1D7D-403E-BD85-4887EBAE8006}" srcOrd="2" destOrd="0" parTransId="{5268919B-2702-4CA8-B8DC-7E205E95A5E4}" sibTransId="{D9517D99-1ADD-4B0A-AF0F-B846CE9B97C3}"/>
    <dgm:cxn modelId="{2F57D48F-D1DA-42DD-961B-7FB351A71750}" srcId="{70CB8A29-CD42-4C97-B2ED-1A2BF15E7AF1}" destId="{71576515-CE33-4145-9CF7-ED89AD551307}" srcOrd="1" destOrd="0" parTransId="{EDFF59A2-EBD0-4762-ADC8-5E97EA4AFE2F}" sibTransId="{CFC477C3-C5C4-4217-A5EE-8F46F5C1CA9D}"/>
    <dgm:cxn modelId="{02B97799-786E-8B47-B2DD-96EA0942A91D}" type="presOf" srcId="{70CB8A29-CD42-4C97-B2ED-1A2BF15E7AF1}" destId="{29066839-4EB2-43D3-9540-C4CAA595120F}" srcOrd="0" destOrd="0" presId="urn:microsoft.com/office/officeart/2005/8/layout/balance1"/>
    <dgm:cxn modelId="{F8FA749B-CF8E-4ADD-B5E4-BB1D491D12A4}" srcId="{70CB8A29-CD42-4C97-B2ED-1A2BF15E7AF1}" destId="{603AD930-D90E-410F-B208-884056802CBF}" srcOrd="0" destOrd="0" parTransId="{48818627-CDA6-4D8F-AB0F-EF6BC7AE3BA7}" sibTransId="{EEDB5730-27DF-444F-8817-255A3CF63FD5}"/>
    <dgm:cxn modelId="{D526E19F-1FB7-8445-91BD-B040747BF182}" type="presOf" srcId="{603AD930-D90E-410F-B208-884056802CBF}" destId="{374E1E14-2859-4726-8C1E-1731C1DDC6DB}" srcOrd="0" destOrd="0" presId="urn:microsoft.com/office/officeart/2005/8/layout/balance1"/>
    <dgm:cxn modelId="{44EC6EA5-57DB-7149-BD24-0D92EB7779EC}" type="presOf" srcId="{F6F289A2-EC2F-478C-9B20-19CB709E71B1}" destId="{E51F2564-9982-4FD9-B7C4-B1908ADF2A46}" srcOrd="0" destOrd="0" presId="urn:microsoft.com/office/officeart/2005/8/layout/balance1"/>
    <dgm:cxn modelId="{1FBA8AB2-A78C-2841-94EA-27D79D8608FF}" type="presOf" srcId="{C75AADB6-7A00-4B83-8CCE-F61B899B665A}" destId="{C0B671CF-18D4-40D1-AC7D-D57A6A195709}" srcOrd="0" destOrd="0" presId="urn:microsoft.com/office/officeart/2005/8/layout/balance1"/>
    <dgm:cxn modelId="{A1A7D8EF-851A-A545-8A24-8C85CF0E0A67}" type="presOf" srcId="{E8886E0F-B0D6-4B84-AE73-047A6B922A9C}" destId="{FFCE0697-8BF9-4BFA-80ED-8E852C0048AE}" srcOrd="0" destOrd="0" presId="urn:microsoft.com/office/officeart/2005/8/layout/balance1"/>
    <dgm:cxn modelId="{138971FF-469F-2C4C-8493-4DD3BF492730}" type="presOf" srcId="{F839FC5B-6F44-462A-B7C2-218094C9B232}" destId="{DE789D26-9160-4C3B-9A0D-DC2D054A901E}" srcOrd="0" destOrd="0" presId="urn:microsoft.com/office/officeart/2005/8/layout/balance1"/>
    <dgm:cxn modelId="{02088DE4-CD1D-F34C-8D2E-B33014A52C39}" type="presParOf" srcId="{DE789D26-9160-4C3B-9A0D-DC2D054A901E}" destId="{1C445C73-B911-4102-AD56-3169D3524C32}" srcOrd="0" destOrd="0" presId="urn:microsoft.com/office/officeart/2005/8/layout/balance1"/>
    <dgm:cxn modelId="{3A3C988A-F139-2C40-B919-B1BA297EEAE8}" type="presParOf" srcId="{DE789D26-9160-4C3B-9A0D-DC2D054A901E}" destId="{9B6686A0-D253-4174-A7F1-128DF9FEEEAB}" srcOrd="1" destOrd="0" presId="urn:microsoft.com/office/officeart/2005/8/layout/balance1"/>
    <dgm:cxn modelId="{F3E9C92D-0F2D-ED42-B4F0-0B7925448095}" type="presParOf" srcId="{9B6686A0-D253-4174-A7F1-128DF9FEEEAB}" destId="{29066839-4EB2-43D3-9540-C4CAA595120F}" srcOrd="0" destOrd="0" presId="urn:microsoft.com/office/officeart/2005/8/layout/balance1"/>
    <dgm:cxn modelId="{AA331F13-BF6D-024C-92CB-72966C72AC4A}" type="presParOf" srcId="{9B6686A0-D253-4174-A7F1-128DF9FEEEAB}" destId="{FFCE0697-8BF9-4BFA-80ED-8E852C0048AE}" srcOrd="1" destOrd="0" presId="urn:microsoft.com/office/officeart/2005/8/layout/balance1"/>
    <dgm:cxn modelId="{ABFDF445-C946-5844-986C-BD2BD3F055D8}" type="presParOf" srcId="{DE789D26-9160-4C3B-9A0D-DC2D054A901E}" destId="{E74CF86D-2E09-411B-A682-7C80F5B9123B}" srcOrd="2" destOrd="0" presId="urn:microsoft.com/office/officeart/2005/8/layout/balance1"/>
    <dgm:cxn modelId="{03E94EA4-CFB4-C94E-B27B-84E5FA4A2827}" type="presParOf" srcId="{E74CF86D-2E09-411B-A682-7C80F5B9123B}" destId="{728B1354-DC3A-4F5E-857C-0150910F6E8C}" srcOrd="0" destOrd="0" presId="urn:microsoft.com/office/officeart/2005/8/layout/balance1"/>
    <dgm:cxn modelId="{BFC1E441-B74A-3B4A-81B5-B87D30FDDE2F}" type="presParOf" srcId="{E74CF86D-2E09-411B-A682-7C80F5B9123B}" destId="{001283DE-2B5D-44C1-849A-D0DA6F0C37AC}" srcOrd="1" destOrd="0" presId="urn:microsoft.com/office/officeart/2005/8/layout/balance1"/>
    <dgm:cxn modelId="{7B7A7142-7413-0340-A909-F64919E63E84}" type="presParOf" srcId="{E74CF86D-2E09-411B-A682-7C80F5B9123B}" destId="{C36B0F27-47F5-4F07-94FB-4BA6145B104C}" srcOrd="2" destOrd="0" presId="urn:microsoft.com/office/officeart/2005/8/layout/balance1"/>
    <dgm:cxn modelId="{C0FD5E05-2372-3545-BBB8-7B0B633919C1}" type="presParOf" srcId="{E74CF86D-2E09-411B-A682-7C80F5B9123B}" destId="{E51F2564-9982-4FD9-B7C4-B1908ADF2A46}" srcOrd="3" destOrd="0" presId="urn:microsoft.com/office/officeart/2005/8/layout/balance1"/>
    <dgm:cxn modelId="{C8A6CA9C-F2F3-914F-BFE5-9522223FAE8F}" type="presParOf" srcId="{E74CF86D-2E09-411B-A682-7C80F5B9123B}" destId="{C0B671CF-18D4-40D1-AC7D-D57A6A195709}" srcOrd="4" destOrd="0" presId="urn:microsoft.com/office/officeart/2005/8/layout/balance1"/>
    <dgm:cxn modelId="{51D75C60-D92A-9046-8B1A-1A0492836609}" type="presParOf" srcId="{E74CF86D-2E09-411B-A682-7C80F5B9123B}" destId="{09C0AE65-98DD-42C0-8A17-962148ADA218}" srcOrd="5" destOrd="0" presId="urn:microsoft.com/office/officeart/2005/8/layout/balance1"/>
    <dgm:cxn modelId="{D014C221-C2AD-6141-80FC-446B5FCAF35F}" type="presParOf" srcId="{E74CF86D-2E09-411B-A682-7C80F5B9123B}" destId="{374E1E14-2859-4726-8C1E-1731C1DDC6DB}" srcOrd="6" destOrd="0" presId="urn:microsoft.com/office/officeart/2005/8/layout/balance1"/>
    <dgm:cxn modelId="{B44CF7E2-85BE-3645-9A8D-093CA04B11E8}" type="presParOf" srcId="{E74CF86D-2E09-411B-A682-7C80F5B9123B}" destId="{FBD6A7CF-4534-4F1B-A944-2F8FA7623A21}" srcOrd="7" destOrd="0" presId="urn:microsoft.com/office/officeart/2005/8/layout/balance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F1BC24-39DA-F546-AF70-BA57D394AD60}" type="doc">
      <dgm:prSet loTypeId="urn:microsoft.com/office/officeart/2005/8/layout/hierarchy4" loCatId="" qsTypeId="urn:microsoft.com/office/officeart/2005/8/quickstyle/simple4" qsCatId="simple" csTypeId="urn:microsoft.com/office/officeart/2005/8/colors/colorful2" csCatId="colorful" phldr="1"/>
      <dgm:spPr/>
      <dgm:t>
        <a:bodyPr/>
        <a:lstStyle/>
        <a:p>
          <a:endParaRPr lang="es-ES"/>
        </a:p>
      </dgm:t>
    </dgm:pt>
    <dgm:pt modelId="{E6E11560-0EFF-874A-9E53-D7A6D025D47B}">
      <dgm:prSet phldrT="[Texto]"/>
      <dgm:spPr>
        <a:solidFill>
          <a:schemeClr val="accent3">
            <a:lumMod val="75000"/>
          </a:schemeClr>
        </a:solidFill>
      </dgm:spPr>
      <dgm:t>
        <a:bodyPr/>
        <a:lstStyle/>
        <a:p>
          <a:r>
            <a:rPr lang="es-ES" dirty="0" err="1"/>
            <a:t>Subjective</a:t>
          </a:r>
          <a:r>
            <a:rPr lang="es-ES" dirty="0"/>
            <a:t> </a:t>
          </a:r>
          <a:r>
            <a:rPr lang="es-ES" dirty="0" err="1"/>
            <a:t>system</a:t>
          </a:r>
          <a:endParaRPr lang="es-ES" dirty="0"/>
        </a:p>
      </dgm:t>
    </dgm:pt>
    <dgm:pt modelId="{221C6F1A-8D61-5C40-8D4A-9AF69BC957BF}" type="parTrans" cxnId="{ED7031F4-8F37-F442-8251-10D6CC7C972C}">
      <dgm:prSet/>
      <dgm:spPr/>
      <dgm:t>
        <a:bodyPr/>
        <a:lstStyle/>
        <a:p>
          <a:endParaRPr lang="es-ES"/>
        </a:p>
      </dgm:t>
    </dgm:pt>
    <dgm:pt modelId="{CB1336A9-1DEE-D54A-9383-AEB472FF9CC7}" type="sibTrans" cxnId="{ED7031F4-8F37-F442-8251-10D6CC7C972C}">
      <dgm:prSet/>
      <dgm:spPr/>
      <dgm:t>
        <a:bodyPr/>
        <a:lstStyle/>
        <a:p>
          <a:endParaRPr lang="es-ES"/>
        </a:p>
      </dgm:t>
    </dgm:pt>
    <dgm:pt modelId="{4674823B-81EC-3F46-8F38-B77495DF3FD4}">
      <dgm:prSet phldrT="[Texto]"/>
      <dgm:spPr/>
      <dgm:t>
        <a:bodyPr/>
        <a:lstStyle/>
        <a:p>
          <a:r>
            <a:rPr lang="es-ES" dirty="0" err="1"/>
            <a:t>Acts</a:t>
          </a:r>
          <a:r>
            <a:rPr lang="es-ES" dirty="0"/>
            <a:t> </a:t>
          </a:r>
          <a:r>
            <a:rPr lang="es-ES" dirty="0" err="1"/>
            <a:t>or</a:t>
          </a:r>
          <a:r>
            <a:rPr lang="es-ES" dirty="0"/>
            <a:t> </a:t>
          </a:r>
          <a:r>
            <a:rPr lang="es-ES" dirty="0" err="1"/>
            <a:t>contracts</a:t>
          </a:r>
          <a:r>
            <a:rPr lang="es-ES" dirty="0"/>
            <a:t> </a:t>
          </a:r>
          <a:r>
            <a:rPr lang="es-ES" dirty="0" err="1"/>
            <a:t>made</a:t>
          </a:r>
          <a:r>
            <a:rPr lang="es-ES" dirty="0"/>
            <a:t> </a:t>
          </a:r>
          <a:r>
            <a:rPr lang="es-ES" dirty="0" err="1"/>
            <a:t>by</a:t>
          </a:r>
          <a:r>
            <a:rPr lang="es-ES" dirty="0"/>
            <a:t> a Company / </a:t>
          </a:r>
          <a:r>
            <a:rPr lang="es-ES" dirty="0" err="1"/>
            <a:t>businessman</a:t>
          </a:r>
          <a:r>
            <a:rPr lang="es-ES" dirty="0"/>
            <a:t> in </a:t>
          </a:r>
          <a:r>
            <a:rPr lang="es-ES" dirty="0" err="1"/>
            <a:t>the</a:t>
          </a:r>
          <a:r>
            <a:rPr lang="es-ES" dirty="0"/>
            <a:t> </a:t>
          </a:r>
          <a:r>
            <a:rPr lang="es-ES" dirty="0" err="1"/>
            <a:t>exercise</a:t>
          </a:r>
          <a:r>
            <a:rPr lang="es-ES" dirty="0"/>
            <a:t> of </a:t>
          </a:r>
          <a:r>
            <a:rPr lang="es-ES" dirty="0" err="1"/>
            <a:t>business</a:t>
          </a:r>
          <a:endParaRPr lang="es-ES" dirty="0"/>
        </a:p>
      </dgm:t>
    </dgm:pt>
    <dgm:pt modelId="{BB2DC6B5-63ED-EA4C-967D-03861B2C6A36}" type="parTrans" cxnId="{669C30D2-DA2A-274F-B342-DB243AC11550}">
      <dgm:prSet/>
      <dgm:spPr/>
      <dgm:t>
        <a:bodyPr/>
        <a:lstStyle/>
        <a:p>
          <a:endParaRPr lang="es-ES"/>
        </a:p>
      </dgm:t>
    </dgm:pt>
    <dgm:pt modelId="{BC6D0345-9A5E-FF42-A273-C69605989C0C}" type="sibTrans" cxnId="{669C30D2-DA2A-274F-B342-DB243AC11550}">
      <dgm:prSet/>
      <dgm:spPr/>
      <dgm:t>
        <a:bodyPr/>
        <a:lstStyle/>
        <a:p>
          <a:endParaRPr lang="es-ES"/>
        </a:p>
      </dgm:t>
    </dgm:pt>
    <dgm:pt modelId="{BAE64BB6-EB41-544E-BF0E-0CD10E63C902}" type="pres">
      <dgm:prSet presAssocID="{E7F1BC24-39DA-F546-AF70-BA57D394AD60}" presName="Name0" presStyleCnt="0">
        <dgm:presLayoutVars>
          <dgm:chPref val="1"/>
          <dgm:dir/>
          <dgm:animOne val="branch"/>
          <dgm:animLvl val="lvl"/>
          <dgm:resizeHandles/>
        </dgm:presLayoutVars>
      </dgm:prSet>
      <dgm:spPr/>
    </dgm:pt>
    <dgm:pt modelId="{22A1C481-90C1-AE42-99FF-07E9BB49CFC4}" type="pres">
      <dgm:prSet presAssocID="{E6E11560-0EFF-874A-9E53-D7A6D025D47B}" presName="vertOne" presStyleCnt="0"/>
      <dgm:spPr/>
    </dgm:pt>
    <dgm:pt modelId="{C908DA9A-A443-E04F-86F7-CFD1078A2AB1}" type="pres">
      <dgm:prSet presAssocID="{E6E11560-0EFF-874A-9E53-D7A6D025D47B}" presName="txOne" presStyleLbl="node0" presStyleIdx="0" presStyleCnt="1" custScaleX="78812" custScaleY="22788" custLinFactY="-7217" custLinFactNeighborX="360" custLinFactNeighborY="-100000">
        <dgm:presLayoutVars>
          <dgm:chPref val="3"/>
        </dgm:presLayoutVars>
      </dgm:prSet>
      <dgm:spPr/>
    </dgm:pt>
    <dgm:pt modelId="{4AAC45FA-C50D-5A49-97EC-33E11223EAAE}" type="pres">
      <dgm:prSet presAssocID="{E6E11560-0EFF-874A-9E53-D7A6D025D47B}" presName="parTransOne" presStyleCnt="0"/>
      <dgm:spPr/>
    </dgm:pt>
    <dgm:pt modelId="{B48D0387-FB55-B447-92A9-EB6196E2D431}" type="pres">
      <dgm:prSet presAssocID="{E6E11560-0EFF-874A-9E53-D7A6D025D47B}" presName="horzOne" presStyleCnt="0"/>
      <dgm:spPr/>
    </dgm:pt>
    <dgm:pt modelId="{938A8566-AF7E-7A40-8F9F-89C7F2E65E62}" type="pres">
      <dgm:prSet presAssocID="{4674823B-81EC-3F46-8F38-B77495DF3FD4}" presName="vertTwo" presStyleCnt="0"/>
      <dgm:spPr/>
    </dgm:pt>
    <dgm:pt modelId="{E4A13C82-046A-C54E-A4DB-B8171F5D7216}" type="pres">
      <dgm:prSet presAssocID="{4674823B-81EC-3F46-8F38-B77495DF3FD4}" presName="txTwo" presStyleLbl="node2" presStyleIdx="0" presStyleCnt="1" custScaleX="61041" custScaleY="36977" custLinFactNeighborX="-8525" custLinFactNeighborY="-11624">
        <dgm:presLayoutVars>
          <dgm:chPref val="3"/>
        </dgm:presLayoutVars>
      </dgm:prSet>
      <dgm:spPr/>
    </dgm:pt>
    <dgm:pt modelId="{0F3D7F80-E826-6F4F-B5C2-0A34FD8D9BBA}" type="pres">
      <dgm:prSet presAssocID="{4674823B-81EC-3F46-8F38-B77495DF3FD4}" presName="horzTwo" presStyleCnt="0"/>
      <dgm:spPr/>
    </dgm:pt>
  </dgm:ptLst>
  <dgm:cxnLst>
    <dgm:cxn modelId="{1CB7F85E-AC69-504F-8746-6AFBB8F3B893}" type="presOf" srcId="{E6E11560-0EFF-874A-9E53-D7A6D025D47B}" destId="{C908DA9A-A443-E04F-86F7-CFD1078A2AB1}" srcOrd="0" destOrd="0" presId="urn:microsoft.com/office/officeart/2005/8/layout/hierarchy4"/>
    <dgm:cxn modelId="{669C30D2-DA2A-274F-B342-DB243AC11550}" srcId="{E6E11560-0EFF-874A-9E53-D7A6D025D47B}" destId="{4674823B-81EC-3F46-8F38-B77495DF3FD4}" srcOrd="0" destOrd="0" parTransId="{BB2DC6B5-63ED-EA4C-967D-03861B2C6A36}" sibTransId="{BC6D0345-9A5E-FF42-A273-C69605989C0C}"/>
    <dgm:cxn modelId="{3C77E4D3-DD56-734C-A37D-4526ED7E59A8}" type="presOf" srcId="{4674823B-81EC-3F46-8F38-B77495DF3FD4}" destId="{E4A13C82-046A-C54E-A4DB-B8171F5D7216}" srcOrd="0" destOrd="0" presId="urn:microsoft.com/office/officeart/2005/8/layout/hierarchy4"/>
    <dgm:cxn modelId="{0C952AEE-7F68-0B40-83DA-60C52E138EEC}" type="presOf" srcId="{E7F1BC24-39DA-F546-AF70-BA57D394AD60}" destId="{BAE64BB6-EB41-544E-BF0E-0CD10E63C902}" srcOrd="0" destOrd="0" presId="urn:microsoft.com/office/officeart/2005/8/layout/hierarchy4"/>
    <dgm:cxn modelId="{ED7031F4-8F37-F442-8251-10D6CC7C972C}" srcId="{E7F1BC24-39DA-F546-AF70-BA57D394AD60}" destId="{E6E11560-0EFF-874A-9E53-D7A6D025D47B}" srcOrd="0" destOrd="0" parTransId="{221C6F1A-8D61-5C40-8D4A-9AF69BC957BF}" sibTransId="{CB1336A9-1DEE-D54A-9383-AEB472FF9CC7}"/>
    <dgm:cxn modelId="{E4468371-E854-C343-8C0E-7C8972FA84B2}" type="presParOf" srcId="{BAE64BB6-EB41-544E-BF0E-0CD10E63C902}" destId="{22A1C481-90C1-AE42-99FF-07E9BB49CFC4}" srcOrd="0" destOrd="0" presId="urn:microsoft.com/office/officeart/2005/8/layout/hierarchy4"/>
    <dgm:cxn modelId="{595EA12B-6444-414C-99AE-1FDBDA1628E4}" type="presParOf" srcId="{22A1C481-90C1-AE42-99FF-07E9BB49CFC4}" destId="{C908DA9A-A443-E04F-86F7-CFD1078A2AB1}" srcOrd="0" destOrd="0" presId="urn:microsoft.com/office/officeart/2005/8/layout/hierarchy4"/>
    <dgm:cxn modelId="{5144B32C-55AF-1F4F-A44C-0537560B38F0}" type="presParOf" srcId="{22A1C481-90C1-AE42-99FF-07E9BB49CFC4}" destId="{4AAC45FA-C50D-5A49-97EC-33E11223EAAE}" srcOrd="1" destOrd="0" presId="urn:microsoft.com/office/officeart/2005/8/layout/hierarchy4"/>
    <dgm:cxn modelId="{505A64C5-D2E7-6E4B-B001-822AB3538279}" type="presParOf" srcId="{22A1C481-90C1-AE42-99FF-07E9BB49CFC4}" destId="{B48D0387-FB55-B447-92A9-EB6196E2D431}" srcOrd="2" destOrd="0" presId="urn:microsoft.com/office/officeart/2005/8/layout/hierarchy4"/>
    <dgm:cxn modelId="{A627993F-A503-FA49-9031-43FBF4E36709}" type="presParOf" srcId="{B48D0387-FB55-B447-92A9-EB6196E2D431}" destId="{938A8566-AF7E-7A40-8F9F-89C7F2E65E62}" srcOrd="0" destOrd="0" presId="urn:microsoft.com/office/officeart/2005/8/layout/hierarchy4"/>
    <dgm:cxn modelId="{3E501218-2927-1F48-ACF1-2FEF27839932}" type="presParOf" srcId="{938A8566-AF7E-7A40-8F9F-89C7F2E65E62}" destId="{E4A13C82-046A-C54E-A4DB-B8171F5D7216}" srcOrd="0" destOrd="0" presId="urn:microsoft.com/office/officeart/2005/8/layout/hierarchy4"/>
    <dgm:cxn modelId="{0F67EBCC-3A93-F141-98A2-CDCDCE9F07DD}" type="presParOf" srcId="{938A8566-AF7E-7A40-8F9F-89C7F2E65E62}" destId="{0F3D7F80-E826-6F4F-B5C2-0A34FD8D9BB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7F1BC24-39DA-F546-AF70-BA57D394AD60}" type="doc">
      <dgm:prSet loTypeId="urn:microsoft.com/office/officeart/2005/8/layout/hierarchy4" loCatId="" qsTypeId="urn:microsoft.com/office/officeart/2005/8/quickstyle/simple4" qsCatId="simple" csTypeId="urn:microsoft.com/office/officeart/2005/8/colors/colorful2" csCatId="colorful" phldr="1"/>
      <dgm:spPr/>
      <dgm:t>
        <a:bodyPr/>
        <a:lstStyle/>
        <a:p>
          <a:endParaRPr lang="es-ES"/>
        </a:p>
      </dgm:t>
    </dgm:pt>
    <dgm:pt modelId="{E6E11560-0EFF-874A-9E53-D7A6D025D47B}">
      <dgm:prSet phldrT="[Texto]"/>
      <dgm:spPr>
        <a:solidFill>
          <a:schemeClr val="accent3">
            <a:lumMod val="75000"/>
          </a:schemeClr>
        </a:solidFill>
      </dgm:spPr>
      <dgm:t>
        <a:bodyPr/>
        <a:lstStyle/>
        <a:p>
          <a:r>
            <a:rPr lang="es-ES" dirty="0" err="1"/>
            <a:t>Objective</a:t>
          </a:r>
          <a:r>
            <a:rPr lang="es-ES" dirty="0"/>
            <a:t> </a:t>
          </a:r>
          <a:r>
            <a:rPr lang="es-ES" dirty="0" err="1"/>
            <a:t>system</a:t>
          </a:r>
          <a:endParaRPr lang="es-ES" dirty="0"/>
        </a:p>
      </dgm:t>
    </dgm:pt>
    <dgm:pt modelId="{221C6F1A-8D61-5C40-8D4A-9AF69BC957BF}" type="parTrans" cxnId="{ED7031F4-8F37-F442-8251-10D6CC7C972C}">
      <dgm:prSet/>
      <dgm:spPr/>
      <dgm:t>
        <a:bodyPr/>
        <a:lstStyle/>
        <a:p>
          <a:endParaRPr lang="es-ES"/>
        </a:p>
      </dgm:t>
    </dgm:pt>
    <dgm:pt modelId="{CB1336A9-1DEE-D54A-9383-AEB472FF9CC7}" type="sibTrans" cxnId="{ED7031F4-8F37-F442-8251-10D6CC7C972C}">
      <dgm:prSet/>
      <dgm:spPr/>
      <dgm:t>
        <a:bodyPr/>
        <a:lstStyle/>
        <a:p>
          <a:endParaRPr lang="es-ES"/>
        </a:p>
      </dgm:t>
    </dgm:pt>
    <dgm:pt modelId="{4674823B-81EC-3F46-8F38-B77495DF3FD4}">
      <dgm:prSet phldrT="[Texto]"/>
      <dgm:spPr/>
      <dgm:t>
        <a:bodyPr/>
        <a:lstStyle/>
        <a:p>
          <a:r>
            <a:rPr lang="es-ES" dirty="0" err="1"/>
            <a:t>Acts</a:t>
          </a:r>
          <a:r>
            <a:rPr lang="es-ES" dirty="0"/>
            <a:t> of </a:t>
          </a:r>
          <a:r>
            <a:rPr lang="es-ES" dirty="0" err="1"/>
            <a:t>commerce</a:t>
          </a:r>
          <a:endParaRPr lang="es-ES" dirty="0"/>
        </a:p>
      </dgm:t>
    </dgm:pt>
    <dgm:pt modelId="{BB2DC6B5-63ED-EA4C-967D-03861B2C6A36}" type="parTrans" cxnId="{669C30D2-DA2A-274F-B342-DB243AC11550}">
      <dgm:prSet/>
      <dgm:spPr/>
      <dgm:t>
        <a:bodyPr/>
        <a:lstStyle/>
        <a:p>
          <a:endParaRPr lang="es-ES"/>
        </a:p>
      </dgm:t>
    </dgm:pt>
    <dgm:pt modelId="{BC6D0345-9A5E-FF42-A273-C69605989C0C}" type="sibTrans" cxnId="{669C30D2-DA2A-274F-B342-DB243AC11550}">
      <dgm:prSet/>
      <dgm:spPr/>
      <dgm:t>
        <a:bodyPr/>
        <a:lstStyle/>
        <a:p>
          <a:endParaRPr lang="es-ES"/>
        </a:p>
      </dgm:t>
    </dgm:pt>
    <dgm:pt modelId="{419BD546-AC2F-E144-A0FE-6887E8F805AF}">
      <dgm:prSet phldrT="[Texto]"/>
      <dgm:spPr/>
      <dgm:t>
        <a:bodyPr/>
        <a:lstStyle/>
        <a:p>
          <a:r>
            <a:rPr lang="es-ES" dirty="0" err="1"/>
            <a:t>List</a:t>
          </a:r>
          <a:endParaRPr lang="es-ES" dirty="0"/>
        </a:p>
      </dgm:t>
    </dgm:pt>
    <dgm:pt modelId="{A8616DE7-4334-5248-9A67-03D13C46E401}" type="parTrans" cxnId="{4F7EE26B-043A-CB49-BD5B-E70E0AA694B6}">
      <dgm:prSet/>
      <dgm:spPr/>
      <dgm:t>
        <a:bodyPr/>
        <a:lstStyle/>
        <a:p>
          <a:endParaRPr lang="es-ES"/>
        </a:p>
      </dgm:t>
    </dgm:pt>
    <dgm:pt modelId="{16EDD3B5-603B-A34D-918C-EF16A362E806}" type="sibTrans" cxnId="{4F7EE26B-043A-CB49-BD5B-E70E0AA694B6}">
      <dgm:prSet/>
      <dgm:spPr/>
      <dgm:t>
        <a:bodyPr/>
        <a:lstStyle/>
        <a:p>
          <a:endParaRPr lang="es-ES"/>
        </a:p>
      </dgm:t>
    </dgm:pt>
    <dgm:pt modelId="{BF406EF1-3238-8D46-ADA1-43EC1776D645}">
      <dgm:prSet phldrT="[Texto]"/>
      <dgm:spPr/>
      <dgm:t>
        <a:bodyPr/>
        <a:lstStyle/>
        <a:p>
          <a:r>
            <a:rPr lang="es-ES" dirty="0" err="1"/>
            <a:t>Definition</a:t>
          </a:r>
          <a:endParaRPr lang="es-ES" dirty="0"/>
        </a:p>
      </dgm:t>
    </dgm:pt>
    <dgm:pt modelId="{89672ACD-B9F7-B441-8B5A-746A3DBD3B3A}" type="parTrans" cxnId="{D09B7F95-726F-A243-B97C-14F923F2898C}">
      <dgm:prSet/>
      <dgm:spPr/>
      <dgm:t>
        <a:bodyPr/>
        <a:lstStyle/>
        <a:p>
          <a:endParaRPr lang="es-ES"/>
        </a:p>
      </dgm:t>
    </dgm:pt>
    <dgm:pt modelId="{A4EA389C-CB8A-2F46-95F4-606B750ABB9A}" type="sibTrans" cxnId="{D09B7F95-726F-A243-B97C-14F923F2898C}">
      <dgm:prSet/>
      <dgm:spPr/>
      <dgm:t>
        <a:bodyPr/>
        <a:lstStyle/>
        <a:p>
          <a:endParaRPr lang="es-ES"/>
        </a:p>
      </dgm:t>
    </dgm:pt>
    <dgm:pt modelId="{BAE64BB6-EB41-544E-BF0E-0CD10E63C902}" type="pres">
      <dgm:prSet presAssocID="{E7F1BC24-39DA-F546-AF70-BA57D394AD60}" presName="Name0" presStyleCnt="0">
        <dgm:presLayoutVars>
          <dgm:chPref val="1"/>
          <dgm:dir/>
          <dgm:animOne val="branch"/>
          <dgm:animLvl val="lvl"/>
          <dgm:resizeHandles/>
        </dgm:presLayoutVars>
      </dgm:prSet>
      <dgm:spPr/>
    </dgm:pt>
    <dgm:pt modelId="{22A1C481-90C1-AE42-99FF-07E9BB49CFC4}" type="pres">
      <dgm:prSet presAssocID="{E6E11560-0EFF-874A-9E53-D7A6D025D47B}" presName="vertOne" presStyleCnt="0"/>
      <dgm:spPr/>
    </dgm:pt>
    <dgm:pt modelId="{C908DA9A-A443-E04F-86F7-CFD1078A2AB1}" type="pres">
      <dgm:prSet presAssocID="{E6E11560-0EFF-874A-9E53-D7A6D025D47B}" presName="txOne" presStyleLbl="node0" presStyleIdx="0" presStyleCnt="1" custScaleX="78812" custScaleY="22788" custLinFactY="-7217" custLinFactNeighborX="360" custLinFactNeighborY="-100000">
        <dgm:presLayoutVars>
          <dgm:chPref val="3"/>
        </dgm:presLayoutVars>
      </dgm:prSet>
      <dgm:spPr/>
    </dgm:pt>
    <dgm:pt modelId="{4AAC45FA-C50D-5A49-97EC-33E11223EAAE}" type="pres">
      <dgm:prSet presAssocID="{E6E11560-0EFF-874A-9E53-D7A6D025D47B}" presName="parTransOne" presStyleCnt="0"/>
      <dgm:spPr/>
    </dgm:pt>
    <dgm:pt modelId="{B48D0387-FB55-B447-92A9-EB6196E2D431}" type="pres">
      <dgm:prSet presAssocID="{E6E11560-0EFF-874A-9E53-D7A6D025D47B}" presName="horzOne" presStyleCnt="0"/>
      <dgm:spPr/>
    </dgm:pt>
    <dgm:pt modelId="{938A8566-AF7E-7A40-8F9F-89C7F2E65E62}" type="pres">
      <dgm:prSet presAssocID="{4674823B-81EC-3F46-8F38-B77495DF3FD4}" presName="vertTwo" presStyleCnt="0"/>
      <dgm:spPr/>
    </dgm:pt>
    <dgm:pt modelId="{E4A13C82-046A-C54E-A4DB-B8171F5D7216}" type="pres">
      <dgm:prSet presAssocID="{4674823B-81EC-3F46-8F38-B77495DF3FD4}" presName="txTwo" presStyleLbl="node2" presStyleIdx="0" presStyleCnt="1" custScaleX="61041" custScaleY="36977" custLinFactNeighborX="8737" custLinFactNeighborY="-18145">
        <dgm:presLayoutVars>
          <dgm:chPref val="3"/>
        </dgm:presLayoutVars>
      </dgm:prSet>
      <dgm:spPr/>
    </dgm:pt>
    <dgm:pt modelId="{CF6E029E-69A3-2C49-8BFA-DFD88C36B45E}" type="pres">
      <dgm:prSet presAssocID="{4674823B-81EC-3F46-8F38-B77495DF3FD4}" presName="parTransTwo" presStyleCnt="0"/>
      <dgm:spPr/>
    </dgm:pt>
    <dgm:pt modelId="{0F3D7F80-E826-6F4F-B5C2-0A34FD8D9BBA}" type="pres">
      <dgm:prSet presAssocID="{4674823B-81EC-3F46-8F38-B77495DF3FD4}" presName="horzTwo" presStyleCnt="0"/>
      <dgm:spPr/>
    </dgm:pt>
    <dgm:pt modelId="{361406BC-9C14-6E4E-B960-303280FE1DB2}" type="pres">
      <dgm:prSet presAssocID="{419BD546-AC2F-E144-A0FE-6887E8F805AF}" presName="vertThree" presStyleCnt="0"/>
      <dgm:spPr/>
    </dgm:pt>
    <dgm:pt modelId="{2926C0D3-D902-0F4B-9862-05CDC85EEE7A}" type="pres">
      <dgm:prSet presAssocID="{419BD546-AC2F-E144-A0FE-6887E8F805AF}" presName="txThree" presStyleLbl="node3" presStyleIdx="0" presStyleCnt="2" custScaleY="23917" custLinFactNeighborX="-691" custLinFactNeighborY="-5037">
        <dgm:presLayoutVars>
          <dgm:chPref val="3"/>
        </dgm:presLayoutVars>
      </dgm:prSet>
      <dgm:spPr/>
    </dgm:pt>
    <dgm:pt modelId="{50195C98-893A-754D-A6A8-777949079803}" type="pres">
      <dgm:prSet presAssocID="{419BD546-AC2F-E144-A0FE-6887E8F805AF}" presName="horzThree" presStyleCnt="0"/>
      <dgm:spPr/>
    </dgm:pt>
    <dgm:pt modelId="{C3B1DD24-96E2-914F-9CB3-F14B38926487}" type="pres">
      <dgm:prSet presAssocID="{16EDD3B5-603B-A34D-918C-EF16A362E806}" presName="sibSpaceThree" presStyleCnt="0"/>
      <dgm:spPr/>
    </dgm:pt>
    <dgm:pt modelId="{51C8C14A-8EA7-5B43-BD9F-907DD54FBE33}" type="pres">
      <dgm:prSet presAssocID="{BF406EF1-3238-8D46-ADA1-43EC1776D645}" presName="vertThree" presStyleCnt="0"/>
      <dgm:spPr/>
    </dgm:pt>
    <dgm:pt modelId="{89FCD97A-8659-1B4A-AA61-753136BE1CEF}" type="pres">
      <dgm:prSet presAssocID="{BF406EF1-3238-8D46-ADA1-43EC1776D645}" presName="txThree" presStyleLbl="node3" presStyleIdx="1" presStyleCnt="2" custScaleY="24832" custLinFactNeighborX="4438" custLinFactNeighborY="-5037">
        <dgm:presLayoutVars>
          <dgm:chPref val="3"/>
        </dgm:presLayoutVars>
      </dgm:prSet>
      <dgm:spPr/>
    </dgm:pt>
    <dgm:pt modelId="{B24D6BF1-8E68-9640-8B27-677259C2D519}" type="pres">
      <dgm:prSet presAssocID="{BF406EF1-3238-8D46-ADA1-43EC1776D645}" presName="horzThree" presStyleCnt="0"/>
      <dgm:spPr/>
    </dgm:pt>
  </dgm:ptLst>
  <dgm:cxnLst>
    <dgm:cxn modelId="{DA014619-12CC-764A-B6B8-F4BB0F638F64}" type="presOf" srcId="{419BD546-AC2F-E144-A0FE-6887E8F805AF}" destId="{2926C0D3-D902-0F4B-9862-05CDC85EEE7A}" srcOrd="0" destOrd="0" presId="urn:microsoft.com/office/officeart/2005/8/layout/hierarchy4"/>
    <dgm:cxn modelId="{EA970345-1F5A-FD44-9FED-C56450E6505B}" type="presOf" srcId="{BF406EF1-3238-8D46-ADA1-43EC1776D645}" destId="{89FCD97A-8659-1B4A-AA61-753136BE1CEF}" srcOrd="0" destOrd="0" presId="urn:microsoft.com/office/officeart/2005/8/layout/hierarchy4"/>
    <dgm:cxn modelId="{4F7EE26B-043A-CB49-BD5B-E70E0AA694B6}" srcId="{4674823B-81EC-3F46-8F38-B77495DF3FD4}" destId="{419BD546-AC2F-E144-A0FE-6887E8F805AF}" srcOrd="0" destOrd="0" parTransId="{A8616DE7-4334-5248-9A67-03D13C46E401}" sibTransId="{16EDD3B5-603B-A34D-918C-EF16A362E806}"/>
    <dgm:cxn modelId="{D09B7F95-726F-A243-B97C-14F923F2898C}" srcId="{4674823B-81EC-3F46-8F38-B77495DF3FD4}" destId="{BF406EF1-3238-8D46-ADA1-43EC1776D645}" srcOrd="1" destOrd="0" parTransId="{89672ACD-B9F7-B441-8B5A-746A3DBD3B3A}" sibTransId="{A4EA389C-CB8A-2F46-95F4-606B750ABB9A}"/>
    <dgm:cxn modelId="{7F56A99C-BC10-2949-AD75-9C2D4B3BD4B2}" type="presOf" srcId="{E7F1BC24-39DA-F546-AF70-BA57D394AD60}" destId="{BAE64BB6-EB41-544E-BF0E-0CD10E63C902}" srcOrd="0" destOrd="0" presId="urn:microsoft.com/office/officeart/2005/8/layout/hierarchy4"/>
    <dgm:cxn modelId="{669C30D2-DA2A-274F-B342-DB243AC11550}" srcId="{E6E11560-0EFF-874A-9E53-D7A6D025D47B}" destId="{4674823B-81EC-3F46-8F38-B77495DF3FD4}" srcOrd="0" destOrd="0" parTransId="{BB2DC6B5-63ED-EA4C-967D-03861B2C6A36}" sibTransId="{BC6D0345-9A5E-FF42-A273-C69605989C0C}"/>
    <dgm:cxn modelId="{4FB414E0-0741-6B4A-8CBD-01F7B6C8AF53}" type="presOf" srcId="{4674823B-81EC-3F46-8F38-B77495DF3FD4}" destId="{E4A13C82-046A-C54E-A4DB-B8171F5D7216}" srcOrd="0" destOrd="0" presId="urn:microsoft.com/office/officeart/2005/8/layout/hierarchy4"/>
    <dgm:cxn modelId="{C58E72E4-3207-1D40-BED1-62DB8872C45B}" type="presOf" srcId="{E6E11560-0EFF-874A-9E53-D7A6D025D47B}" destId="{C908DA9A-A443-E04F-86F7-CFD1078A2AB1}" srcOrd="0" destOrd="0" presId="urn:microsoft.com/office/officeart/2005/8/layout/hierarchy4"/>
    <dgm:cxn modelId="{ED7031F4-8F37-F442-8251-10D6CC7C972C}" srcId="{E7F1BC24-39DA-F546-AF70-BA57D394AD60}" destId="{E6E11560-0EFF-874A-9E53-D7A6D025D47B}" srcOrd="0" destOrd="0" parTransId="{221C6F1A-8D61-5C40-8D4A-9AF69BC957BF}" sibTransId="{CB1336A9-1DEE-D54A-9383-AEB472FF9CC7}"/>
    <dgm:cxn modelId="{16C86430-6148-644A-8E46-D41AC2462E48}" type="presParOf" srcId="{BAE64BB6-EB41-544E-BF0E-0CD10E63C902}" destId="{22A1C481-90C1-AE42-99FF-07E9BB49CFC4}" srcOrd="0" destOrd="0" presId="urn:microsoft.com/office/officeart/2005/8/layout/hierarchy4"/>
    <dgm:cxn modelId="{9B0EB3AB-00E9-0C42-A139-6C4BE2EA2E3D}" type="presParOf" srcId="{22A1C481-90C1-AE42-99FF-07E9BB49CFC4}" destId="{C908DA9A-A443-E04F-86F7-CFD1078A2AB1}" srcOrd="0" destOrd="0" presId="urn:microsoft.com/office/officeart/2005/8/layout/hierarchy4"/>
    <dgm:cxn modelId="{274F18DB-378A-CE40-A980-A3D9E84923E2}" type="presParOf" srcId="{22A1C481-90C1-AE42-99FF-07E9BB49CFC4}" destId="{4AAC45FA-C50D-5A49-97EC-33E11223EAAE}" srcOrd="1" destOrd="0" presId="urn:microsoft.com/office/officeart/2005/8/layout/hierarchy4"/>
    <dgm:cxn modelId="{53F4EBD1-5022-AB41-9103-B08C0D937922}" type="presParOf" srcId="{22A1C481-90C1-AE42-99FF-07E9BB49CFC4}" destId="{B48D0387-FB55-B447-92A9-EB6196E2D431}" srcOrd="2" destOrd="0" presId="urn:microsoft.com/office/officeart/2005/8/layout/hierarchy4"/>
    <dgm:cxn modelId="{E3B734DD-B6DE-5541-BD8E-F3903CFD88B6}" type="presParOf" srcId="{B48D0387-FB55-B447-92A9-EB6196E2D431}" destId="{938A8566-AF7E-7A40-8F9F-89C7F2E65E62}" srcOrd="0" destOrd="0" presId="urn:microsoft.com/office/officeart/2005/8/layout/hierarchy4"/>
    <dgm:cxn modelId="{AB12EC21-BC20-8E45-ACBB-17AC8D06005F}" type="presParOf" srcId="{938A8566-AF7E-7A40-8F9F-89C7F2E65E62}" destId="{E4A13C82-046A-C54E-A4DB-B8171F5D7216}" srcOrd="0" destOrd="0" presId="urn:microsoft.com/office/officeart/2005/8/layout/hierarchy4"/>
    <dgm:cxn modelId="{8D5F9803-0CF0-314C-B2B1-B6A28DD47BEB}" type="presParOf" srcId="{938A8566-AF7E-7A40-8F9F-89C7F2E65E62}" destId="{CF6E029E-69A3-2C49-8BFA-DFD88C36B45E}" srcOrd="1" destOrd="0" presId="urn:microsoft.com/office/officeart/2005/8/layout/hierarchy4"/>
    <dgm:cxn modelId="{F5BE8A02-0168-7E4A-8EF0-B5869161A98B}" type="presParOf" srcId="{938A8566-AF7E-7A40-8F9F-89C7F2E65E62}" destId="{0F3D7F80-E826-6F4F-B5C2-0A34FD8D9BBA}" srcOrd="2" destOrd="0" presId="urn:microsoft.com/office/officeart/2005/8/layout/hierarchy4"/>
    <dgm:cxn modelId="{9B17011B-2BB6-0646-B553-279CDFC0D017}" type="presParOf" srcId="{0F3D7F80-E826-6F4F-B5C2-0A34FD8D9BBA}" destId="{361406BC-9C14-6E4E-B960-303280FE1DB2}" srcOrd="0" destOrd="0" presId="urn:microsoft.com/office/officeart/2005/8/layout/hierarchy4"/>
    <dgm:cxn modelId="{0B1FFA30-8CBB-6441-9F43-12E71C841510}" type="presParOf" srcId="{361406BC-9C14-6E4E-B960-303280FE1DB2}" destId="{2926C0D3-D902-0F4B-9862-05CDC85EEE7A}" srcOrd="0" destOrd="0" presId="urn:microsoft.com/office/officeart/2005/8/layout/hierarchy4"/>
    <dgm:cxn modelId="{7A96BEB5-4774-5A4D-A717-5C7C4B7BF13C}" type="presParOf" srcId="{361406BC-9C14-6E4E-B960-303280FE1DB2}" destId="{50195C98-893A-754D-A6A8-777949079803}" srcOrd="1" destOrd="0" presId="urn:microsoft.com/office/officeart/2005/8/layout/hierarchy4"/>
    <dgm:cxn modelId="{1E8A6CED-D2AE-EA47-AE14-BBF20A379E50}" type="presParOf" srcId="{0F3D7F80-E826-6F4F-B5C2-0A34FD8D9BBA}" destId="{C3B1DD24-96E2-914F-9CB3-F14B38926487}" srcOrd="1" destOrd="0" presId="urn:microsoft.com/office/officeart/2005/8/layout/hierarchy4"/>
    <dgm:cxn modelId="{563C3102-4630-1847-AD89-66FA27B9EBA7}" type="presParOf" srcId="{0F3D7F80-E826-6F4F-B5C2-0A34FD8D9BBA}" destId="{51C8C14A-8EA7-5B43-BD9F-907DD54FBE33}" srcOrd="2" destOrd="0" presId="urn:microsoft.com/office/officeart/2005/8/layout/hierarchy4"/>
    <dgm:cxn modelId="{FB2EC242-4252-7E4A-85C1-719651B382F3}" type="presParOf" srcId="{51C8C14A-8EA7-5B43-BD9F-907DD54FBE33}" destId="{89FCD97A-8659-1B4A-AA61-753136BE1CEF}" srcOrd="0" destOrd="0" presId="urn:microsoft.com/office/officeart/2005/8/layout/hierarchy4"/>
    <dgm:cxn modelId="{AD1DB9EB-BE38-C944-B5C9-9C7E57B6DE1F}" type="presParOf" srcId="{51C8C14A-8EA7-5B43-BD9F-907DD54FBE33}" destId="{B24D6BF1-8E68-9640-8B27-677259C2D519}"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14F125-3461-EE45-9C6C-123FE6333DE9}"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s-ES"/>
        </a:p>
      </dgm:t>
    </dgm:pt>
    <dgm:pt modelId="{7A1292AC-5D1B-1F48-AA2B-8C9B6E4487E5}">
      <dgm:prSet phldrT="[Texto]"/>
      <dgm:spPr>
        <a:solidFill>
          <a:schemeClr val="accent4">
            <a:lumMod val="75000"/>
            <a:alpha val="90000"/>
          </a:schemeClr>
        </a:solidFill>
      </dgm:spPr>
      <dgm:t>
        <a:bodyPr/>
        <a:lstStyle/>
        <a:p>
          <a:r>
            <a:rPr lang="es-ES" dirty="0" err="1"/>
            <a:t>Subjective</a:t>
          </a:r>
          <a:r>
            <a:rPr lang="es-ES" dirty="0"/>
            <a:t> </a:t>
          </a:r>
          <a:r>
            <a:rPr lang="es-ES" dirty="0" err="1"/>
            <a:t>scope</a:t>
          </a:r>
          <a:r>
            <a:rPr lang="es-ES" dirty="0"/>
            <a:t> (art. 001-2)</a:t>
          </a:r>
        </a:p>
      </dgm:t>
    </dgm:pt>
    <dgm:pt modelId="{252A65D8-676B-024E-B2F8-154A70B19974}" type="parTrans" cxnId="{A0BE10A6-74A4-764F-8770-6A6D639DA63E}">
      <dgm:prSet/>
      <dgm:spPr/>
      <dgm:t>
        <a:bodyPr/>
        <a:lstStyle/>
        <a:p>
          <a:endParaRPr lang="es-ES"/>
        </a:p>
      </dgm:t>
    </dgm:pt>
    <dgm:pt modelId="{81EA1453-3351-604F-ABB2-6BBFCA423092}" type="sibTrans" cxnId="{A0BE10A6-74A4-764F-8770-6A6D639DA63E}">
      <dgm:prSet/>
      <dgm:spPr/>
      <dgm:t>
        <a:bodyPr/>
        <a:lstStyle/>
        <a:p>
          <a:endParaRPr lang="es-ES"/>
        </a:p>
      </dgm:t>
    </dgm:pt>
    <dgm:pt modelId="{1B652ACD-9EE0-FD47-99FB-9B0E74D836C8}">
      <dgm:prSet phldrT="[Texto]"/>
      <dgm:spPr>
        <a:solidFill>
          <a:schemeClr val="bg1">
            <a:alpha val="60000"/>
          </a:schemeClr>
        </a:solidFill>
      </dgm:spPr>
      <dgm:t>
        <a:bodyPr/>
        <a:lstStyle/>
        <a:p>
          <a:r>
            <a:rPr lang="es-ES" b="1" dirty="0" err="1">
              <a:solidFill>
                <a:schemeClr val="tx1"/>
              </a:solidFill>
            </a:rPr>
            <a:t>Businessperson</a:t>
          </a:r>
          <a:r>
            <a:rPr lang="es-ES" dirty="0">
              <a:solidFill>
                <a:schemeClr val="tx1"/>
              </a:solidFill>
            </a:rPr>
            <a:t> (</a:t>
          </a:r>
          <a:r>
            <a:rPr lang="es-ES" dirty="0" err="1">
              <a:solidFill>
                <a:schemeClr val="tx1"/>
              </a:solidFill>
            </a:rPr>
            <a:t>businessman</a:t>
          </a:r>
          <a:r>
            <a:rPr lang="es-ES" dirty="0">
              <a:solidFill>
                <a:schemeClr val="tx1"/>
              </a:solidFill>
            </a:rPr>
            <a:t> (individual), social </a:t>
          </a:r>
          <a:r>
            <a:rPr lang="es-ES" dirty="0" err="1">
              <a:solidFill>
                <a:schemeClr val="tx1"/>
              </a:solidFill>
            </a:rPr>
            <a:t>business</a:t>
          </a:r>
          <a:r>
            <a:rPr lang="es-ES" dirty="0">
              <a:solidFill>
                <a:schemeClr val="tx1"/>
              </a:solidFill>
            </a:rPr>
            <a:t> (</a:t>
          </a:r>
          <a:r>
            <a:rPr lang="es-ES" dirty="0" err="1">
              <a:solidFill>
                <a:schemeClr val="tx1"/>
              </a:solidFill>
            </a:rPr>
            <a:t>corporations</a:t>
          </a:r>
          <a:r>
            <a:rPr lang="es-ES" dirty="0">
              <a:solidFill>
                <a:schemeClr val="tx1"/>
              </a:solidFill>
            </a:rPr>
            <a:t>), comercial </a:t>
          </a:r>
          <a:r>
            <a:rPr lang="es-ES" dirty="0" err="1">
              <a:solidFill>
                <a:schemeClr val="tx1"/>
              </a:solidFill>
            </a:rPr>
            <a:t>companies</a:t>
          </a:r>
          <a:r>
            <a:rPr lang="es-ES" dirty="0">
              <a:solidFill>
                <a:schemeClr val="tx1"/>
              </a:solidFill>
            </a:rPr>
            <a:t>) </a:t>
          </a:r>
        </a:p>
      </dgm:t>
    </dgm:pt>
    <dgm:pt modelId="{FBF1DF3D-B8B0-7E42-91D0-440ECC70FB9A}" type="parTrans" cxnId="{8293F027-9CCE-204E-89A1-7992CF7D95B4}">
      <dgm:prSet/>
      <dgm:spPr/>
      <dgm:t>
        <a:bodyPr/>
        <a:lstStyle/>
        <a:p>
          <a:endParaRPr lang="es-ES"/>
        </a:p>
      </dgm:t>
    </dgm:pt>
    <dgm:pt modelId="{C3409646-2DBB-894E-A002-10C3911E7977}" type="sibTrans" cxnId="{8293F027-9CCE-204E-89A1-7992CF7D95B4}">
      <dgm:prSet/>
      <dgm:spPr/>
      <dgm:t>
        <a:bodyPr/>
        <a:lstStyle/>
        <a:p>
          <a:endParaRPr lang="es-ES"/>
        </a:p>
      </dgm:t>
    </dgm:pt>
    <dgm:pt modelId="{F506F7CE-C8B9-8C48-AA49-65EC0EB6A0F7}">
      <dgm:prSet phldrT="[Texto]"/>
      <dgm:spPr>
        <a:solidFill>
          <a:schemeClr val="accent4">
            <a:lumMod val="75000"/>
            <a:alpha val="90000"/>
          </a:schemeClr>
        </a:solidFill>
      </dgm:spPr>
      <dgm:t>
        <a:bodyPr/>
        <a:lstStyle/>
        <a:p>
          <a:r>
            <a:rPr lang="es-ES" dirty="0" err="1"/>
            <a:t>Objective</a:t>
          </a:r>
          <a:r>
            <a:rPr lang="es-ES" dirty="0"/>
            <a:t> </a:t>
          </a:r>
          <a:r>
            <a:rPr lang="es-ES" dirty="0" err="1"/>
            <a:t>scope</a:t>
          </a:r>
          <a:r>
            <a:rPr lang="es-ES" dirty="0"/>
            <a:t> (art. 001-4)</a:t>
          </a:r>
        </a:p>
      </dgm:t>
    </dgm:pt>
    <dgm:pt modelId="{EE4ADF5A-D2D1-EC4D-B14D-96F45D48D7F3}" type="parTrans" cxnId="{0CEA9E9A-5D60-154F-A301-FA28887A8DCF}">
      <dgm:prSet/>
      <dgm:spPr/>
      <dgm:t>
        <a:bodyPr/>
        <a:lstStyle/>
        <a:p>
          <a:endParaRPr lang="es-ES"/>
        </a:p>
      </dgm:t>
    </dgm:pt>
    <dgm:pt modelId="{195FB5F1-9327-2F48-A6B7-2023468521F3}" type="sibTrans" cxnId="{0CEA9E9A-5D60-154F-A301-FA28887A8DCF}">
      <dgm:prSet/>
      <dgm:spPr/>
      <dgm:t>
        <a:bodyPr/>
        <a:lstStyle/>
        <a:p>
          <a:endParaRPr lang="es-ES"/>
        </a:p>
      </dgm:t>
    </dgm:pt>
    <dgm:pt modelId="{B9867DFC-FD38-8B4B-9EE6-160F62CC2AA5}">
      <dgm:prSet phldrT="[Texto]"/>
      <dgm:spPr>
        <a:solidFill>
          <a:schemeClr val="bg1">
            <a:alpha val="50000"/>
          </a:schemeClr>
        </a:solidFill>
      </dgm:spPr>
      <dgm:t>
        <a:bodyPr/>
        <a:lstStyle/>
        <a:p>
          <a:r>
            <a:rPr lang="es-ES" dirty="0" err="1">
              <a:solidFill>
                <a:schemeClr val="tx1"/>
              </a:solidFill>
            </a:rPr>
            <a:t>Acts</a:t>
          </a:r>
          <a:r>
            <a:rPr lang="es-ES" dirty="0">
              <a:solidFill>
                <a:schemeClr val="tx1"/>
              </a:solidFill>
            </a:rPr>
            <a:t> and </a:t>
          </a:r>
          <a:r>
            <a:rPr lang="es-ES" dirty="0" err="1">
              <a:solidFill>
                <a:schemeClr val="tx1"/>
              </a:solidFill>
            </a:rPr>
            <a:t>contracts</a:t>
          </a:r>
          <a:r>
            <a:rPr lang="es-ES" dirty="0">
              <a:solidFill>
                <a:schemeClr val="tx1"/>
              </a:solidFill>
            </a:rPr>
            <a:t> of </a:t>
          </a:r>
          <a:r>
            <a:rPr lang="es-ES" dirty="0" err="1">
              <a:solidFill>
                <a:schemeClr val="tx1"/>
              </a:solidFill>
            </a:rPr>
            <a:t>undertakings</a:t>
          </a:r>
          <a:r>
            <a:rPr lang="es-ES" dirty="0">
              <a:solidFill>
                <a:schemeClr val="tx1"/>
              </a:solidFill>
            </a:rPr>
            <a:t> and </a:t>
          </a:r>
          <a:r>
            <a:rPr lang="es-ES" dirty="0" err="1">
              <a:solidFill>
                <a:schemeClr val="tx1"/>
              </a:solidFill>
            </a:rPr>
            <a:t>with</a:t>
          </a:r>
          <a:r>
            <a:rPr lang="es-ES" dirty="0">
              <a:solidFill>
                <a:schemeClr val="tx1"/>
              </a:solidFill>
            </a:rPr>
            <a:t> a comercial </a:t>
          </a:r>
          <a:r>
            <a:rPr lang="es-ES" dirty="0" err="1">
              <a:solidFill>
                <a:schemeClr val="tx1"/>
              </a:solidFill>
            </a:rPr>
            <a:t>content</a:t>
          </a:r>
          <a:endParaRPr lang="es-ES" dirty="0">
            <a:solidFill>
              <a:schemeClr val="tx1"/>
            </a:solidFill>
          </a:endParaRPr>
        </a:p>
      </dgm:t>
    </dgm:pt>
    <dgm:pt modelId="{9024D519-618D-9644-AEFD-56950BDBC99D}" type="parTrans" cxnId="{C67A849B-72CE-D345-8105-942FED47AE03}">
      <dgm:prSet/>
      <dgm:spPr/>
      <dgm:t>
        <a:bodyPr/>
        <a:lstStyle/>
        <a:p>
          <a:endParaRPr lang="es-ES"/>
        </a:p>
      </dgm:t>
    </dgm:pt>
    <dgm:pt modelId="{FC10F414-CDB7-784F-AE9F-2AB861408FF5}" type="sibTrans" cxnId="{C67A849B-72CE-D345-8105-942FED47AE03}">
      <dgm:prSet/>
      <dgm:spPr/>
      <dgm:t>
        <a:bodyPr/>
        <a:lstStyle/>
        <a:p>
          <a:endParaRPr lang="es-ES"/>
        </a:p>
      </dgm:t>
    </dgm:pt>
    <dgm:pt modelId="{AF9846EF-01F1-8744-A542-1E128EA2B6D4}">
      <dgm:prSet phldrT="[Texto]"/>
      <dgm:spPr>
        <a:solidFill>
          <a:schemeClr val="bg1">
            <a:alpha val="60000"/>
          </a:schemeClr>
        </a:solidFill>
      </dgm:spPr>
      <dgm:t>
        <a:bodyPr/>
        <a:lstStyle/>
        <a:p>
          <a:r>
            <a:rPr lang="es-ES" b="1" i="1" dirty="0">
              <a:solidFill>
                <a:schemeClr val="tx1"/>
              </a:solidFill>
            </a:rPr>
            <a:t>Natural </a:t>
          </a:r>
          <a:r>
            <a:rPr lang="es-ES" b="1" i="1" dirty="0" err="1">
              <a:solidFill>
                <a:schemeClr val="tx1"/>
              </a:solidFill>
            </a:rPr>
            <a:t>persons</a:t>
          </a:r>
          <a:r>
            <a:rPr lang="es-ES" b="1" i="1" dirty="0">
              <a:solidFill>
                <a:schemeClr val="tx1"/>
              </a:solidFill>
            </a:rPr>
            <a:t> </a:t>
          </a:r>
          <a:r>
            <a:rPr lang="es-ES" b="1" i="1" dirty="0" err="1">
              <a:solidFill>
                <a:schemeClr val="tx1"/>
              </a:solidFill>
            </a:rPr>
            <a:t>that</a:t>
          </a:r>
          <a:r>
            <a:rPr lang="es-ES" b="1" i="1" dirty="0">
              <a:solidFill>
                <a:schemeClr val="tx1"/>
              </a:solidFill>
            </a:rPr>
            <a:t> </a:t>
          </a:r>
          <a:r>
            <a:rPr lang="es-ES" b="1" i="1" dirty="0" err="1">
              <a:solidFill>
                <a:schemeClr val="tx1"/>
              </a:solidFill>
            </a:rPr>
            <a:t>professionally</a:t>
          </a:r>
          <a:r>
            <a:rPr lang="es-ES" b="1" i="1" dirty="0">
              <a:solidFill>
                <a:schemeClr val="tx1"/>
              </a:solidFill>
            </a:rPr>
            <a:t> </a:t>
          </a:r>
          <a:r>
            <a:rPr lang="es-ES" b="0" i="1" dirty="0" err="1">
              <a:solidFill>
                <a:schemeClr val="tx1"/>
              </a:solidFill>
            </a:rPr>
            <a:t>conduct</a:t>
          </a:r>
          <a:r>
            <a:rPr lang="es-ES" b="0" i="1" dirty="0">
              <a:solidFill>
                <a:schemeClr val="tx1"/>
              </a:solidFill>
            </a:rPr>
            <a:t> </a:t>
          </a:r>
          <a:r>
            <a:rPr lang="es-ES" b="0" i="1" dirty="0" err="1">
              <a:solidFill>
                <a:schemeClr val="tx1"/>
              </a:solidFill>
            </a:rPr>
            <a:t>commercial</a:t>
          </a:r>
          <a:r>
            <a:rPr lang="es-ES" b="0" i="1" dirty="0">
              <a:solidFill>
                <a:schemeClr val="tx1"/>
              </a:solidFill>
            </a:rPr>
            <a:t> </a:t>
          </a:r>
          <a:r>
            <a:rPr lang="es-ES" b="0" i="1" dirty="0" err="1">
              <a:solidFill>
                <a:schemeClr val="tx1"/>
              </a:solidFill>
            </a:rPr>
            <a:t>activities</a:t>
          </a:r>
          <a:endParaRPr lang="es-ES" dirty="0">
            <a:solidFill>
              <a:schemeClr val="tx1"/>
            </a:solidFill>
          </a:endParaRPr>
        </a:p>
      </dgm:t>
    </dgm:pt>
    <dgm:pt modelId="{7FC14919-97E3-D449-85F2-AADCB8A94341}" type="parTrans" cxnId="{BC7930E0-B46E-3042-AB2A-7D03E04211B6}">
      <dgm:prSet/>
      <dgm:spPr/>
      <dgm:t>
        <a:bodyPr/>
        <a:lstStyle/>
        <a:p>
          <a:endParaRPr lang="es-ES"/>
        </a:p>
      </dgm:t>
    </dgm:pt>
    <dgm:pt modelId="{23AB308B-D2DF-404A-A597-4CFDAF3E99F5}" type="sibTrans" cxnId="{BC7930E0-B46E-3042-AB2A-7D03E04211B6}">
      <dgm:prSet/>
      <dgm:spPr/>
      <dgm:t>
        <a:bodyPr/>
        <a:lstStyle/>
        <a:p>
          <a:endParaRPr lang="es-ES"/>
        </a:p>
      </dgm:t>
    </dgm:pt>
    <dgm:pt modelId="{6D8947FB-9AF8-474D-A9DA-BFA9030C55AF}">
      <dgm:prSet phldrT="[Texto]"/>
      <dgm:spPr>
        <a:solidFill>
          <a:schemeClr val="bg1">
            <a:alpha val="50000"/>
          </a:schemeClr>
        </a:solidFill>
      </dgm:spPr>
      <dgm:t>
        <a:bodyPr/>
        <a:lstStyle/>
        <a:p>
          <a:r>
            <a:rPr lang="es-ES" dirty="0" err="1">
              <a:solidFill>
                <a:schemeClr val="tx1"/>
              </a:solidFill>
            </a:rPr>
            <a:t>Acts</a:t>
          </a:r>
          <a:r>
            <a:rPr lang="es-ES" dirty="0">
              <a:solidFill>
                <a:schemeClr val="tx1"/>
              </a:solidFill>
            </a:rPr>
            <a:t> and </a:t>
          </a:r>
          <a:r>
            <a:rPr lang="es-ES" dirty="0" err="1">
              <a:solidFill>
                <a:schemeClr val="tx1"/>
              </a:solidFill>
            </a:rPr>
            <a:t>contracts</a:t>
          </a:r>
          <a:r>
            <a:rPr lang="es-ES" dirty="0">
              <a:solidFill>
                <a:schemeClr val="tx1"/>
              </a:solidFill>
            </a:rPr>
            <a:t> </a:t>
          </a:r>
          <a:r>
            <a:rPr lang="es-ES" dirty="0" err="1">
              <a:solidFill>
                <a:schemeClr val="tx1"/>
              </a:solidFill>
            </a:rPr>
            <a:t>qualified</a:t>
          </a:r>
          <a:r>
            <a:rPr lang="es-ES" dirty="0">
              <a:solidFill>
                <a:schemeClr val="tx1"/>
              </a:solidFill>
            </a:rPr>
            <a:t> as comercial </a:t>
          </a:r>
          <a:r>
            <a:rPr lang="es-ES" dirty="0" err="1">
              <a:solidFill>
                <a:schemeClr val="tx1"/>
              </a:solidFill>
            </a:rPr>
            <a:t>acts</a:t>
          </a:r>
          <a:r>
            <a:rPr lang="es-ES" dirty="0">
              <a:solidFill>
                <a:schemeClr val="tx1"/>
              </a:solidFill>
            </a:rPr>
            <a:t> (</a:t>
          </a:r>
          <a:r>
            <a:rPr lang="es-ES" dirty="0" err="1">
              <a:solidFill>
                <a:schemeClr val="tx1"/>
              </a:solidFill>
            </a:rPr>
            <a:t>because</a:t>
          </a:r>
          <a:r>
            <a:rPr lang="es-ES" dirty="0">
              <a:solidFill>
                <a:schemeClr val="tx1"/>
              </a:solidFill>
            </a:rPr>
            <a:t> of </a:t>
          </a:r>
          <a:r>
            <a:rPr lang="es-ES" dirty="0" err="1">
              <a:solidFill>
                <a:schemeClr val="tx1"/>
              </a:solidFill>
            </a:rPr>
            <a:t>their</a:t>
          </a:r>
          <a:r>
            <a:rPr lang="es-ES" dirty="0">
              <a:solidFill>
                <a:schemeClr val="tx1"/>
              </a:solidFill>
            </a:rPr>
            <a:t> </a:t>
          </a:r>
          <a:r>
            <a:rPr lang="es-ES" dirty="0" err="1">
              <a:solidFill>
                <a:schemeClr val="tx1"/>
              </a:solidFill>
            </a:rPr>
            <a:t>object</a:t>
          </a:r>
          <a:r>
            <a:rPr lang="es-ES" dirty="0">
              <a:solidFill>
                <a:schemeClr val="tx1"/>
              </a:solidFill>
            </a:rPr>
            <a:t> </a:t>
          </a:r>
          <a:r>
            <a:rPr lang="es-ES" dirty="0" err="1">
              <a:solidFill>
                <a:schemeClr val="tx1"/>
              </a:solidFill>
            </a:rPr>
            <a:t>or</a:t>
          </a:r>
          <a:r>
            <a:rPr lang="es-ES" dirty="0">
              <a:solidFill>
                <a:schemeClr val="tx1"/>
              </a:solidFill>
            </a:rPr>
            <a:t> of </a:t>
          </a:r>
          <a:r>
            <a:rPr lang="es-ES" dirty="0" err="1">
              <a:solidFill>
                <a:schemeClr val="tx1"/>
              </a:solidFill>
            </a:rPr>
            <a:t>the</a:t>
          </a:r>
          <a:r>
            <a:rPr lang="es-ES" dirty="0">
              <a:solidFill>
                <a:schemeClr val="tx1"/>
              </a:solidFill>
            </a:rPr>
            <a:t> </a:t>
          </a:r>
          <a:r>
            <a:rPr lang="es-ES" dirty="0" err="1">
              <a:solidFill>
                <a:schemeClr val="tx1"/>
              </a:solidFill>
            </a:rPr>
            <a:t>market</a:t>
          </a:r>
          <a:r>
            <a:rPr lang="es-ES" dirty="0">
              <a:solidFill>
                <a:schemeClr val="tx1"/>
              </a:solidFill>
            </a:rPr>
            <a:t> in </a:t>
          </a:r>
          <a:r>
            <a:rPr lang="es-ES" dirty="0" err="1">
              <a:solidFill>
                <a:schemeClr val="tx1"/>
              </a:solidFill>
            </a:rPr>
            <a:t>which</a:t>
          </a:r>
          <a:r>
            <a:rPr lang="es-ES" dirty="0">
              <a:solidFill>
                <a:schemeClr val="tx1"/>
              </a:solidFill>
            </a:rPr>
            <a:t> </a:t>
          </a:r>
          <a:r>
            <a:rPr lang="es-ES" dirty="0" err="1">
              <a:solidFill>
                <a:schemeClr val="tx1"/>
              </a:solidFill>
            </a:rPr>
            <a:t>they</a:t>
          </a:r>
          <a:r>
            <a:rPr lang="es-ES" dirty="0">
              <a:solidFill>
                <a:schemeClr val="tx1"/>
              </a:solidFill>
            </a:rPr>
            <a:t> </a:t>
          </a:r>
          <a:r>
            <a:rPr lang="es-ES" dirty="0" err="1">
              <a:solidFill>
                <a:schemeClr val="tx1"/>
              </a:solidFill>
            </a:rPr>
            <a:t>take</a:t>
          </a:r>
          <a:r>
            <a:rPr lang="es-ES" dirty="0">
              <a:solidFill>
                <a:schemeClr val="tx1"/>
              </a:solidFill>
            </a:rPr>
            <a:t> place)</a:t>
          </a:r>
        </a:p>
      </dgm:t>
    </dgm:pt>
    <dgm:pt modelId="{F198B058-42A9-274B-B4FF-B7E3C3A4966F}" type="parTrans" cxnId="{1E81FD57-6F0E-584A-86C6-F3A2E871086F}">
      <dgm:prSet/>
      <dgm:spPr/>
      <dgm:t>
        <a:bodyPr/>
        <a:lstStyle/>
        <a:p>
          <a:endParaRPr lang="es-ES"/>
        </a:p>
      </dgm:t>
    </dgm:pt>
    <dgm:pt modelId="{E307117C-DF60-C746-AD46-4C263592A3BD}" type="sibTrans" cxnId="{1E81FD57-6F0E-584A-86C6-F3A2E871086F}">
      <dgm:prSet/>
      <dgm:spPr/>
      <dgm:t>
        <a:bodyPr/>
        <a:lstStyle/>
        <a:p>
          <a:endParaRPr lang="es-ES"/>
        </a:p>
      </dgm:t>
    </dgm:pt>
    <dgm:pt modelId="{F82CD3EB-4176-924C-9855-FFFBAC3D2C69}">
      <dgm:prSet phldrT="[Texto]"/>
      <dgm:spPr>
        <a:solidFill>
          <a:schemeClr val="bg1">
            <a:alpha val="60000"/>
          </a:schemeClr>
        </a:solidFill>
      </dgm:spPr>
      <dgm:t>
        <a:bodyPr/>
        <a:lstStyle/>
        <a:p>
          <a:r>
            <a:rPr lang="es-ES" dirty="0" err="1">
              <a:solidFill>
                <a:schemeClr val="tx1"/>
              </a:solidFill>
            </a:rPr>
            <a:t>The</a:t>
          </a:r>
          <a:r>
            <a:rPr lang="es-ES" dirty="0">
              <a:solidFill>
                <a:schemeClr val="tx1"/>
              </a:solidFill>
            </a:rPr>
            <a:t> concept of </a:t>
          </a:r>
          <a:r>
            <a:rPr lang="es-ES" dirty="0" err="1">
              <a:solidFill>
                <a:schemeClr val="tx1"/>
              </a:solidFill>
            </a:rPr>
            <a:t>businessperson</a:t>
          </a:r>
          <a:r>
            <a:rPr lang="es-ES" dirty="0">
              <a:solidFill>
                <a:schemeClr val="tx1"/>
              </a:solidFill>
            </a:rPr>
            <a:t> </a:t>
          </a:r>
          <a:r>
            <a:rPr lang="es-ES" dirty="0" err="1">
              <a:solidFill>
                <a:schemeClr val="tx1"/>
              </a:solidFill>
            </a:rPr>
            <a:t>is</a:t>
          </a:r>
          <a:r>
            <a:rPr lang="es-ES" dirty="0">
              <a:solidFill>
                <a:schemeClr val="tx1"/>
              </a:solidFill>
            </a:rPr>
            <a:t> </a:t>
          </a:r>
          <a:r>
            <a:rPr lang="es-ES" dirty="0" err="1">
              <a:solidFill>
                <a:schemeClr val="tx1"/>
              </a:solidFill>
            </a:rPr>
            <a:t>substituted</a:t>
          </a:r>
          <a:r>
            <a:rPr lang="es-ES" dirty="0">
              <a:solidFill>
                <a:schemeClr val="tx1"/>
              </a:solidFill>
            </a:rPr>
            <a:t> </a:t>
          </a:r>
          <a:r>
            <a:rPr lang="es-ES" dirty="0" err="1">
              <a:solidFill>
                <a:schemeClr val="tx1"/>
              </a:solidFill>
            </a:rPr>
            <a:t>by</a:t>
          </a:r>
          <a:r>
            <a:rPr lang="es-ES" dirty="0">
              <a:solidFill>
                <a:schemeClr val="tx1"/>
              </a:solidFill>
            </a:rPr>
            <a:t> </a:t>
          </a:r>
          <a:r>
            <a:rPr lang="es-ES" b="1" dirty="0">
              <a:solidFill>
                <a:schemeClr val="tx1"/>
              </a:solidFill>
            </a:rPr>
            <a:t>“</a:t>
          </a:r>
          <a:r>
            <a:rPr lang="es-ES" b="1" dirty="0" err="1">
              <a:solidFill>
                <a:srgbClr val="FFFF00"/>
              </a:solidFill>
            </a:rPr>
            <a:t>Undertaking</a:t>
          </a:r>
          <a:r>
            <a:rPr lang="es-ES" b="1" dirty="0">
              <a:solidFill>
                <a:schemeClr val="tx1"/>
              </a:solidFill>
            </a:rPr>
            <a:t>” </a:t>
          </a:r>
          <a:r>
            <a:rPr lang="es-ES" b="0" i="1" dirty="0">
              <a:solidFill>
                <a:schemeClr val="tx1"/>
              </a:solidFill>
            </a:rPr>
            <a:t>(operador de mercado)</a:t>
          </a:r>
        </a:p>
      </dgm:t>
    </dgm:pt>
    <dgm:pt modelId="{68E6D644-951C-934C-99EC-7D4E3ABD922D}" type="parTrans" cxnId="{5147639C-42A1-954A-A3AC-0CE1B67E99DF}">
      <dgm:prSet/>
      <dgm:spPr/>
      <dgm:t>
        <a:bodyPr/>
        <a:lstStyle/>
        <a:p>
          <a:endParaRPr lang="es-ES"/>
        </a:p>
      </dgm:t>
    </dgm:pt>
    <dgm:pt modelId="{21BB858A-364F-B449-BF57-98EFFBCBF842}" type="sibTrans" cxnId="{5147639C-42A1-954A-A3AC-0CE1B67E99DF}">
      <dgm:prSet/>
      <dgm:spPr/>
      <dgm:t>
        <a:bodyPr/>
        <a:lstStyle/>
        <a:p>
          <a:endParaRPr lang="es-ES"/>
        </a:p>
      </dgm:t>
    </dgm:pt>
    <dgm:pt modelId="{6C0F128B-C5BE-744E-8B60-4F979754F487}">
      <dgm:prSet phldrT="[Texto]"/>
      <dgm:spPr>
        <a:solidFill>
          <a:schemeClr val="accent4">
            <a:lumMod val="75000"/>
            <a:alpha val="90000"/>
          </a:schemeClr>
        </a:solidFill>
      </dgm:spPr>
      <dgm:t>
        <a:bodyPr/>
        <a:lstStyle/>
        <a:p>
          <a:r>
            <a:rPr lang="es-ES" dirty="0" err="1">
              <a:solidFill>
                <a:srgbClr val="F2F2F2"/>
              </a:solidFill>
            </a:rPr>
            <a:t>Economic</a:t>
          </a:r>
          <a:r>
            <a:rPr lang="es-ES" dirty="0">
              <a:solidFill>
                <a:srgbClr val="F2F2F2"/>
              </a:solidFill>
            </a:rPr>
            <a:t> </a:t>
          </a:r>
          <a:r>
            <a:rPr lang="es-ES" dirty="0" err="1">
              <a:solidFill>
                <a:srgbClr val="F2F2F2"/>
              </a:solidFill>
            </a:rPr>
            <a:t>activity</a:t>
          </a:r>
          <a:r>
            <a:rPr lang="es-ES" dirty="0">
              <a:solidFill>
                <a:srgbClr val="F2F2F2"/>
              </a:solidFill>
            </a:rPr>
            <a:t>: </a:t>
          </a:r>
        </a:p>
      </dgm:t>
    </dgm:pt>
    <dgm:pt modelId="{EADF6BD7-7912-2D4F-86CD-D868FC62035D}" type="parTrans" cxnId="{E30B7B0C-A719-EB48-B4C2-58D2AF7334D4}">
      <dgm:prSet/>
      <dgm:spPr/>
      <dgm:t>
        <a:bodyPr/>
        <a:lstStyle/>
        <a:p>
          <a:endParaRPr lang="es-ES"/>
        </a:p>
      </dgm:t>
    </dgm:pt>
    <dgm:pt modelId="{E61AC31A-F85B-0B4F-B387-3E218EFEA369}" type="sibTrans" cxnId="{E30B7B0C-A719-EB48-B4C2-58D2AF7334D4}">
      <dgm:prSet/>
      <dgm:spPr/>
      <dgm:t>
        <a:bodyPr/>
        <a:lstStyle/>
        <a:p>
          <a:endParaRPr lang="es-ES"/>
        </a:p>
      </dgm:t>
    </dgm:pt>
    <dgm:pt modelId="{68817D57-EDED-DC41-A3BD-437B1FB6D0A3}">
      <dgm:prSet phldrT="[Texto]"/>
      <dgm:spPr>
        <a:solidFill>
          <a:schemeClr val="bg1">
            <a:alpha val="50000"/>
          </a:schemeClr>
        </a:solidFill>
      </dgm:spPr>
      <dgm:t>
        <a:bodyPr/>
        <a:lstStyle/>
        <a:p>
          <a:r>
            <a:rPr lang="es-ES" dirty="0" err="1">
              <a:solidFill>
                <a:schemeClr val="tx1"/>
              </a:solidFill>
            </a:rPr>
            <a:t>Entrepreneurial</a:t>
          </a:r>
          <a:r>
            <a:rPr lang="es-ES" dirty="0">
              <a:solidFill>
                <a:schemeClr val="tx1"/>
              </a:solidFill>
            </a:rPr>
            <a:t> </a:t>
          </a:r>
          <a:r>
            <a:rPr lang="es-ES" dirty="0" err="1">
              <a:solidFill>
                <a:schemeClr val="tx1"/>
              </a:solidFill>
            </a:rPr>
            <a:t>activity</a:t>
          </a:r>
          <a:r>
            <a:rPr lang="es-ES" dirty="0">
              <a:solidFill>
                <a:schemeClr val="tx1"/>
              </a:solidFill>
            </a:rPr>
            <a:t> (</a:t>
          </a:r>
          <a:r>
            <a:rPr lang="es-ES" dirty="0" err="1">
              <a:solidFill>
                <a:schemeClr val="tx1"/>
              </a:solidFill>
            </a:rPr>
            <a:t>business</a:t>
          </a:r>
          <a:r>
            <a:rPr lang="es-ES" dirty="0">
              <a:solidFill>
                <a:schemeClr val="tx1"/>
              </a:solidFill>
            </a:rPr>
            <a:t> </a:t>
          </a:r>
          <a:r>
            <a:rPr lang="es-ES" dirty="0" err="1">
              <a:solidFill>
                <a:schemeClr val="tx1"/>
              </a:solidFill>
            </a:rPr>
            <a:t>activity</a:t>
          </a:r>
          <a:r>
            <a:rPr lang="es-ES" dirty="0">
              <a:solidFill>
                <a:schemeClr val="tx1"/>
              </a:solidFill>
            </a:rPr>
            <a:t>): </a:t>
          </a:r>
          <a:r>
            <a:rPr lang="es-ES" dirty="0" err="1">
              <a:solidFill>
                <a:schemeClr val="tx1"/>
              </a:solidFill>
            </a:rPr>
            <a:t>economic</a:t>
          </a:r>
          <a:r>
            <a:rPr lang="es-ES" dirty="0">
              <a:solidFill>
                <a:schemeClr val="tx1"/>
              </a:solidFill>
            </a:rPr>
            <a:t> </a:t>
          </a:r>
          <a:r>
            <a:rPr lang="es-ES" dirty="0" err="1">
              <a:solidFill>
                <a:schemeClr val="tx1"/>
              </a:solidFill>
            </a:rPr>
            <a:t>organized</a:t>
          </a:r>
          <a:r>
            <a:rPr lang="es-ES" dirty="0">
              <a:solidFill>
                <a:schemeClr val="tx1"/>
              </a:solidFill>
            </a:rPr>
            <a:t> </a:t>
          </a:r>
          <a:r>
            <a:rPr lang="es-ES" dirty="0" err="1">
              <a:solidFill>
                <a:schemeClr val="tx1"/>
              </a:solidFill>
            </a:rPr>
            <a:t>activity</a:t>
          </a:r>
          <a:r>
            <a:rPr lang="es-ES" dirty="0">
              <a:solidFill>
                <a:schemeClr val="tx1"/>
              </a:solidFill>
            </a:rPr>
            <a:t> </a:t>
          </a:r>
          <a:r>
            <a:rPr lang="es-ES" dirty="0" err="1">
              <a:solidFill>
                <a:schemeClr val="tx1"/>
              </a:solidFill>
            </a:rPr>
            <a:t>consisting</a:t>
          </a:r>
          <a:r>
            <a:rPr lang="es-ES" dirty="0">
              <a:solidFill>
                <a:schemeClr val="tx1"/>
              </a:solidFill>
            </a:rPr>
            <a:t> in </a:t>
          </a:r>
          <a:r>
            <a:rPr lang="es-ES" dirty="0" err="1">
              <a:solidFill>
                <a:schemeClr val="tx1"/>
              </a:solidFill>
            </a:rPr>
            <a:t>the</a:t>
          </a:r>
          <a:r>
            <a:rPr lang="es-ES" dirty="0">
              <a:solidFill>
                <a:schemeClr val="tx1"/>
              </a:solidFill>
            </a:rPr>
            <a:t> </a:t>
          </a:r>
          <a:r>
            <a:rPr lang="es-ES" dirty="0" err="1">
              <a:solidFill>
                <a:schemeClr val="tx1"/>
              </a:solidFill>
            </a:rPr>
            <a:t>production</a:t>
          </a:r>
          <a:r>
            <a:rPr lang="es-ES" dirty="0">
              <a:solidFill>
                <a:schemeClr val="tx1"/>
              </a:solidFill>
            </a:rPr>
            <a:t> </a:t>
          </a:r>
          <a:r>
            <a:rPr lang="es-ES" dirty="0" err="1">
              <a:solidFill>
                <a:schemeClr val="tx1"/>
              </a:solidFill>
            </a:rPr>
            <a:t>or</a:t>
          </a:r>
          <a:r>
            <a:rPr lang="es-ES" dirty="0">
              <a:solidFill>
                <a:schemeClr val="tx1"/>
              </a:solidFill>
            </a:rPr>
            <a:t> </a:t>
          </a:r>
          <a:r>
            <a:rPr lang="es-ES" dirty="0" err="1">
              <a:solidFill>
                <a:schemeClr val="tx1"/>
              </a:solidFill>
            </a:rPr>
            <a:t>market</a:t>
          </a:r>
          <a:r>
            <a:rPr lang="es-ES" dirty="0">
              <a:solidFill>
                <a:schemeClr val="tx1"/>
              </a:solidFill>
            </a:rPr>
            <a:t> of </a:t>
          </a:r>
          <a:r>
            <a:rPr lang="es-ES" dirty="0" err="1">
              <a:solidFill>
                <a:schemeClr val="tx1"/>
              </a:solidFill>
            </a:rPr>
            <a:t>goods</a:t>
          </a:r>
          <a:r>
            <a:rPr lang="es-ES" dirty="0">
              <a:solidFill>
                <a:schemeClr val="tx1"/>
              </a:solidFill>
            </a:rPr>
            <a:t> </a:t>
          </a:r>
          <a:r>
            <a:rPr lang="es-ES" dirty="0" err="1">
              <a:solidFill>
                <a:schemeClr val="tx1"/>
              </a:solidFill>
            </a:rPr>
            <a:t>or</a:t>
          </a:r>
          <a:r>
            <a:rPr lang="es-ES" dirty="0">
              <a:solidFill>
                <a:schemeClr val="tx1"/>
              </a:solidFill>
            </a:rPr>
            <a:t> </a:t>
          </a:r>
          <a:r>
            <a:rPr lang="es-ES" dirty="0" err="1">
              <a:solidFill>
                <a:schemeClr val="tx1"/>
              </a:solidFill>
            </a:rPr>
            <a:t>services</a:t>
          </a:r>
          <a:r>
            <a:rPr lang="es-ES" dirty="0">
              <a:solidFill>
                <a:schemeClr val="tx1"/>
              </a:solidFill>
            </a:rPr>
            <a:t> </a:t>
          </a:r>
          <a:r>
            <a:rPr lang="es-ES" dirty="0" err="1">
              <a:solidFill>
                <a:schemeClr val="tx1"/>
              </a:solidFill>
            </a:rPr>
            <a:t>for</a:t>
          </a:r>
          <a:r>
            <a:rPr lang="es-ES" dirty="0">
              <a:solidFill>
                <a:schemeClr val="tx1"/>
              </a:solidFill>
            </a:rPr>
            <a:t> </a:t>
          </a:r>
          <a:r>
            <a:rPr lang="es-ES" dirty="0" err="1">
              <a:solidFill>
                <a:schemeClr val="tx1"/>
              </a:solidFill>
            </a:rPr>
            <a:t>the</a:t>
          </a:r>
          <a:r>
            <a:rPr lang="es-ES" dirty="0">
              <a:solidFill>
                <a:schemeClr val="tx1"/>
              </a:solidFill>
            </a:rPr>
            <a:t> </a:t>
          </a:r>
          <a:r>
            <a:rPr lang="es-ES" dirty="0" err="1">
              <a:solidFill>
                <a:schemeClr val="tx1"/>
              </a:solidFill>
            </a:rPr>
            <a:t>market</a:t>
          </a:r>
          <a:r>
            <a:rPr lang="es-ES" dirty="0">
              <a:solidFill>
                <a:schemeClr val="tx1"/>
              </a:solidFill>
            </a:rPr>
            <a:t>, </a:t>
          </a:r>
          <a:r>
            <a:rPr lang="es-ES" dirty="0" err="1">
              <a:solidFill>
                <a:schemeClr val="tx1"/>
              </a:solidFill>
            </a:rPr>
            <a:t>including</a:t>
          </a:r>
          <a:r>
            <a:rPr lang="es-ES" dirty="0">
              <a:solidFill>
                <a:schemeClr val="tx1"/>
              </a:solidFill>
            </a:rPr>
            <a:t> </a:t>
          </a:r>
          <a:r>
            <a:rPr lang="es-ES" dirty="0" err="1">
              <a:solidFill>
                <a:schemeClr val="tx1"/>
              </a:solidFill>
            </a:rPr>
            <a:t>agricultural</a:t>
          </a:r>
          <a:r>
            <a:rPr lang="es-ES" dirty="0">
              <a:solidFill>
                <a:schemeClr val="tx1"/>
              </a:solidFill>
            </a:rPr>
            <a:t> and </a:t>
          </a:r>
          <a:r>
            <a:rPr lang="es-ES" dirty="0" err="1">
              <a:solidFill>
                <a:schemeClr val="tx1"/>
              </a:solidFill>
            </a:rPr>
            <a:t>craft</a:t>
          </a:r>
          <a:r>
            <a:rPr lang="es-ES" dirty="0">
              <a:solidFill>
                <a:schemeClr val="tx1"/>
              </a:solidFill>
            </a:rPr>
            <a:t> </a:t>
          </a:r>
          <a:r>
            <a:rPr lang="es-ES" dirty="0" err="1">
              <a:solidFill>
                <a:schemeClr val="tx1"/>
              </a:solidFill>
            </a:rPr>
            <a:t>activities</a:t>
          </a:r>
          <a:endParaRPr lang="es-ES" dirty="0">
            <a:solidFill>
              <a:schemeClr val="tx1"/>
            </a:solidFill>
          </a:endParaRPr>
        </a:p>
      </dgm:t>
    </dgm:pt>
    <dgm:pt modelId="{29002769-DDD1-FB41-A400-BD201CF43B73}" type="parTrans" cxnId="{CF0220F8-0E62-4B40-A4BE-2F77776F46EF}">
      <dgm:prSet/>
      <dgm:spPr/>
      <dgm:t>
        <a:bodyPr/>
        <a:lstStyle/>
        <a:p>
          <a:endParaRPr lang="es-ES"/>
        </a:p>
      </dgm:t>
    </dgm:pt>
    <dgm:pt modelId="{B4127AC9-08EF-FE45-A4E6-3B4495519612}" type="sibTrans" cxnId="{CF0220F8-0E62-4B40-A4BE-2F77776F46EF}">
      <dgm:prSet/>
      <dgm:spPr/>
      <dgm:t>
        <a:bodyPr/>
        <a:lstStyle/>
        <a:p>
          <a:endParaRPr lang="es-ES"/>
        </a:p>
      </dgm:t>
    </dgm:pt>
    <dgm:pt modelId="{2C3F9D55-6716-354F-879A-C70CACA8DB43}">
      <dgm:prSet phldrT="[Texto]"/>
      <dgm:spPr>
        <a:solidFill>
          <a:schemeClr val="bg1">
            <a:alpha val="60000"/>
          </a:schemeClr>
        </a:solidFill>
      </dgm:spPr>
      <dgm:t>
        <a:bodyPr/>
        <a:lstStyle/>
        <a:p>
          <a:r>
            <a:rPr lang="es-ES" b="1" i="1" dirty="0">
              <a:solidFill>
                <a:schemeClr val="tx1"/>
              </a:solidFill>
            </a:rPr>
            <a:t>Legal </a:t>
          </a:r>
          <a:r>
            <a:rPr lang="es-ES" b="1" i="1" dirty="0" err="1">
              <a:solidFill>
                <a:schemeClr val="tx1"/>
              </a:solidFill>
            </a:rPr>
            <a:t>persons</a:t>
          </a:r>
          <a:r>
            <a:rPr lang="es-ES" b="1" i="1" dirty="0">
              <a:solidFill>
                <a:schemeClr val="tx1"/>
              </a:solidFill>
            </a:rPr>
            <a:t> and </a:t>
          </a:r>
          <a:r>
            <a:rPr lang="es-ES" b="1" i="1" dirty="0" err="1">
              <a:solidFill>
                <a:schemeClr val="tx1"/>
              </a:solidFill>
            </a:rPr>
            <a:t>bodies</a:t>
          </a:r>
          <a:r>
            <a:rPr lang="es-ES" b="1" i="1" dirty="0">
              <a:solidFill>
                <a:schemeClr val="tx1"/>
              </a:solidFill>
            </a:rPr>
            <a:t> </a:t>
          </a:r>
          <a:r>
            <a:rPr lang="es-ES" b="1" i="1" dirty="0" err="1">
              <a:solidFill>
                <a:schemeClr val="tx1"/>
              </a:solidFill>
            </a:rPr>
            <a:t>without</a:t>
          </a:r>
          <a:r>
            <a:rPr lang="es-ES" b="1" i="1" dirty="0">
              <a:solidFill>
                <a:schemeClr val="tx1"/>
              </a:solidFill>
            </a:rPr>
            <a:t> legal </a:t>
          </a:r>
          <a:r>
            <a:rPr lang="es-ES" b="1" i="1" dirty="0" err="1">
              <a:solidFill>
                <a:schemeClr val="tx1"/>
              </a:solidFill>
            </a:rPr>
            <a:t>personality</a:t>
          </a:r>
          <a:r>
            <a:rPr lang="es-ES" b="1" i="1" dirty="0">
              <a:solidFill>
                <a:schemeClr val="tx1"/>
              </a:solidFill>
            </a:rPr>
            <a:t> </a:t>
          </a:r>
          <a:r>
            <a:rPr lang="es-ES" b="0" i="1" dirty="0" err="1">
              <a:solidFill>
                <a:schemeClr val="tx1"/>
              </a:solidFill>
            </a:rPr>
            <a:t>that</a:t>
          </a:r>
          <a:r>
            <a:rPr lang="es-ES" b="0" i="1" dirty="0">
              <a:solidFill>
                <a:schemeClr val="tx1"/>
              </a:solidFill>
            </a:rPr>
            <a:t> </a:t>
          </a:r>
          <a:r>
            <a:rPr lang="es-ES" b="0" i="1" dirty="0" err="1">
              <a:solidFill>
                <a:schemeClr val="tx1"/>
              </a:solidFill>
            </a:rPr>
            <a:t>conduct</a:t>
          </a:r>
          <a:r>
            <a:rPr lang="es-ES" b="0" i="1" dirty="0">
              <a:solidFill>
                <a:schemeClr val="tx1"/>
              </a:solidFill>
            </a:rPr>
            <a:t> comercial </a:t>
          </a:r>
          <a:r>
            <a:rPr lang="es-ES" b="0" i="1" dirty="0" err="1">
              <a:solidFill>
                <a:schemeClr val="tx1"/>
              </a:solidFill>
            </a:rPr>
            <a:t>activities</a:t>
          </a:r>
          <a:endParaRPr lang="es-ES" dirty="0">
            <a:solidFill>
              <a:schemeClr val="tx1"/>
            </a:solidFill>
          </a:endParaRPr>
        </a:p>
      </dgm:t>
    </dgm:pt>
    <dgm:pt modelId="{4767CE12-4D08-4E40-A7C7-70640CF473E7}" type="parTrans" cxnId="{096E2B60-C089-EA4B-9176-CA9A4D3978B3}">
      <dgm:prSet/>
      <dgm:spPr/>
      <dgm:t>
        <a:bodyPr/>
        <a:lstStyle/>
        <a:p>
          <a:endParaRPr lang="es-ES"/>
        </a:p>
      </dgm:t>
    </dgm:pt>
    <dgm:pt modelId="{87CF0285-E322-EC45-8BBF-5594CC7D09DE}" type="sibTrans" cxnId="{096E2B60-C089-EA4B-9176-CA9A4D3978B3}">
      <dgm:prSet/>
      <dgm:spPr/>
      <dgm:t>
        <a:bodyPr/>
        <a:lstStyle/>
        <a:p>
          <a:endParaRPr lang="es-ES"/>
        </a:p>
      </dgm:t>
    </dgm:pt>
    <dgm:pt modelId="{708AD762-BC77-FE4A-9E10-F05A49C584AA}">
      <dgm:prSet phldrT="[Texto]"/>
      <dgm:spPr>
        <a:solidFill>
          <a:schemeClr val="bg1">
            <a:alpha val="50000"/>
          </a:schemeClr>
        </a:solidFill>
      </dgm:spPr>
      <dgm:t>
        <a:bodyPr/>
        <a:lstStyle/>
        <a:p>
          <a:r>
            <a:rPr lang="es-ES" dirty="0" err="1">
              <a:solidFill>
                <a:schemeClr val="tx1"/>
              </a:solidFill>
            </a:rPr>
            <a:t>Acts</a:t>
          </a:r>
          <a:r>
            <a:rPr lang="es-ES" dirty="0">
              <a:solidFill>
                <a:schemeClr val="tx1"/>
              </a:solidFill>
            </a:rPr>
            <a:t> of </a:t>
          </a:r>
          <a:r>
            <a:rPr lang="es-ES" dirty="0" err="1">
              <a:solidFill>
                <a:schemeClr val="tx1"/>
              </a:solidFill>
            </a:rPr>
            <a:t>competition</a:t>
          </a:r>
          <a:r>
            <a:rPr lang="es-ES" dirty="0">
              <a:solidFill>
                <a:schemeClr val="tx1"/>
              </a:solidFill>
            </a:rPr>
            <a:t> in </a:t>
          </a:r>
          <a:r>
            <a:rPr lang="es-ES" dirty="0" err="1">
              <a:solidFill>
                <a:schemeClr val="tx1"/>
              </a:solidFill>
            </a:rPr>
            <a:t>the</a:t>
          </a:r>
          <a:r>
            <a:rPr lang="es-ES" dirty="0">
              <a:solidFill>
                <a:schemeClr val="tx1"/>
              </a:solidFill>
            </a:rPr>
            <a:t> </a:t>
          </a:r>
          <a:r>
            <a:rPr lang="es-ES" dirty="0" err="1">
              <a:solidFill>
                <a:schemeClr val="tx1"/>
              </a:solidFill>
            </a:rPr>
            <a:t>market</a:t>
          </a:r>
          <a:endParaRPr lang="es-ES" dirty="0">
            <a:solidFill>
              <a:schemeClr val="tx1"/>
            </a:solidFill>
          </a:endParaRPr>
        </a:p>
      </dgm:t>
    </dgm:pt>
    <dgm:pt modelId="{5EDAFC2C-079E-D147-99D1-5A0790CCA3F2}" type="parTrans" cxnId="{F30EE0A9-EC8F-8F47-94DB-75E2F0D1B477}">
      <dgm:prSet/>
      <dgm:spPr/>
      <dgm:t>
        <a:bodyPr/>
        <a:lstStyle/>
        <a:p>
          <a:endParaRPr lang="es-ES"/>
        </a:p>
      </dgm:t>
    </dgm:pt>
    <dgm:pt modelId="{4C917EB1-9B2B-FF43-8304-8DAF363C0115}" type="sibTrans" cxnId="{F30EE0A9-EC8F-8F47-94DB-75E2F0D1B477}">
      <dgm:prSet/>
      <dgm:spPr/>
      <dgm:t>
        <a:bodyPr/>
        <a:lstStyle/>
        <a:p>
          <a:endParaRPr lang="es-ES"/>
        </a:p>
      </dgm:t>
    </dgm:pt>
    <dgm:pt modelId="{32437345-C22A-A844-8288-819001591FCF}">
      <dgm:prSet phldrT="[Texto]"/>
      <dgm:spPr>
        <a:solidFill>
          <a:schemeClr val="bg1">
            <a:alpha val="50000"/>
          </a:schemeClr>
        </a:solidFill>
      </dgm:spPr>
      <dgm:t>
        <a:bodyPr/>
        <a:lstStyle/>
        <a:p>
          <a:r>
            <a:rPr lang="es-ES" dirty="0" err="1">
              <a:solidFill>
                <a:schemeClr val="tx1"/>
              </a:solidFill>
            </a:rPr>
            <a:t>Other</a:t>
          </a:r>
          <a:r>
            <a:rPr lang="es-ES" dirty="0">
              <a:solidFill>
                <a:schemeClr val="tx1"/>
              </a:solidFill>
            </a:rPr>
            <a:t> comercial </a:t>
          </a:r>
          <a:r>
            <a:rPr lang="es-ES" dirty="0" err="1">
              <a:solidFill>
                <a:schemeClr val="tx1"/>
              </a:solidFill>
            </a:rPr>
            <a:t>activity</a:t>
          </a:r>
          <a:r>
            <a:rPr lang="es-ES" dirty="0">
              <a:solidFill>
                <a:schemeClr val="tx1"/>
              </a:solidFill>
            </a:rPr>
            <a:t>: intelectual </a:t>
          </a:r>
          <a:r>
            <a:rPr lang="es-ES" dirty="0" err="1">
              <a:solidFill>
                <a:schemeClr val="tx1"/>
              </a:solidFill>
            </a:rPr>
            <a:t>activities</a:t>
          </a:r>
          <a:r>
            <a:rPr lang="es-ES" dirty="0">
              <a:solidFill>
                <a:schemeClr val="tx1"/>
              </a:solidFill>
            </a:rPr>
            <a:t>, </a:t>
          </a:r>
          <a:r>
            <a:rPr lang="es-ES" dirty="0" err="1">
              <a:solidFill>
                <a:schemeClr val="tx1"/>
              </a:solidFill>
            </a:rPr>
            <a:t>such</a:t>
          </a:r>
          <a:r>
            <a:rPr lang="es-ES" dirty="0">
              <a:solidFill>
                <a:schemeClr val="tx1"/>
              </a:solidFill>
            </a:rPr>
            <a:t> as </a:t>
          </a:r>
          <a:r>
            <a:rPr lang="es-ES" dirty="0" err="1">
              <a:solidFill>
                <a:schemeClr val="tx1"/>
              </a:solidFill>
            </a:rPr>
            <a:t>scientific</a:t>
          </a:r>
          <a:r>
            <a:rPr lang="es-ES" dirty="0">
              <a:solidFill>
                <a:schemeClr val="tx1"/>
              </a:solidFill>
            </a:rPr>
            <a:t>, liberal </a:t>
          </a:r>
          <a:r>
            <a:rPr lang="es-ES" dirty="0" err="1">
              <a:solidFill>
                <a:schemeClr val="tx1"/>
              </a:solidFill>
            </a:rPr>
            <a:t>or</a:t>
          </a:r>
          <a:r>
            <a:rPr lang="es-ES" dirty="0">
              <a:solidFill>
                <a:schemeClr val="tx1"/>
              </a:solidFill>
            </a:rPr>
            <a:t> </a:t>
          </a:r>
          <a:r>
            <a:rPr lang="es-ES" dirty="0" err="1">
              <a:solidFill>
                <a:schemeClr val="tx1"/>
              </a:solidFill>
            </a:rPr>
            <a:t>artistic</a:t>
          </a:r>
          <a:r>
            <a:rPr lang="es-ES" dirty="0">
              <a:solidFill>
                <a:schemeClr val="tx1"/>
              </a:solidFill>
            </a:rPr>
            <a:t> </a:t>
          </a:r>
          <a:r>
            <a:rPr lang="es-ES" dirty="0" err="1">
              <a:solidFill>
                <a:schemeClr val="tx1"/>
              </a:solidFill>
            </a:rPr>
            <a:t>activities</a:t>
          </a:r>
          <a:r>
            <a:rPr lang="es-ES" dirty="0">
              <a:solidFill>
                <a:schemeClr val="tx1"/>
              </a:solidFill>
            </a:rPr>
            <a:t>, </a:t>
          </a:r>
          <a:r>
            <a:rPr lang="es-ES" dirty="0" err="1">
              <a:solidFill>
                <a:schemeClr val="tx1"/>
              </a:solidFill>
            </a:rPr>
            <a:t>consisting</a:t>
          </a:r>
          <a:r>
            <a:rPr lang="es-ES" dirty="0">
              <a:solidFill>
                <a:schemeClr val="tx1"/>
              </a:solidFill>
            </a:rPr>
            <a:t> in </a:t>
          </a:r>
          <a:r>
            <a:rPr lang="es-ES" dirty="0" err="1">
              <a:solidFill>
                <a:schemeClr val="tx1"/>
              </a:solidFill>
            </a:rPr>
            <a:t>the</a:t>
          </a:r>
          <a:r>
            <a:rPr lang="es-ES" dirty="0">
              <a:solidFill>
                <a:schemeClr val="tx1"/>
              </a:solidFill>
            </a:rPr>
            <a:t> </a:t>
          </a:r>
          <a:r>
            <a:rPr lang="es-ES" dirty="0" err="1">
              <a:solidFill>
                <a:schemeClr val="tx1"/>
              </a:solidFill>
            </a:rPr>
            <a:t>production</a:t>
          </a:r>
          <a:r>
            <a:rPr lang="es-ES" dirty="0">
              <a:solidFill>
                <a:schemeClr val="tx1"/>
              </a:solidFill>
            </a:rPr>
            <a:t> of godos </a:t>
          </a:r>
          <a:r>
            <a:rPr lang="es-ES" dirty="0" err="1">
              <a:solidFill>
                <a:schemeClr val="tx1"/>
              </a:solidFill>
            </a:rPr>
            <a:t>or</a:t>
          </a:r>
          <a:r>
            <a:rPr lang="es-ES" dirty="0">
              <a:solidFill>
                <a:schemeClr val="tx1"/>
              </a:solidFill>
            </a:rPr>
            <a:t> </a:t>
          </a:r>
          <a:r>
            <a:rPr lang="es-ES" dirty="0" err="1">
              <a:solidFill>
                <a:schemeClr val="tx1"/>
              </a:solidFill>
            </a:rPr>
            <a:t>services</a:t>
          </a:r>
          <a:r>
            <a:rPr lang="es-ES" dirty="0">
              <a:solidFill>
                <a:schemeClr val="tx1"/>
              </a:solidFill>
            </a:rPr>
            <a:t> </a:t>
          </a:r>
          <a:r>
            <a:rPr lang="es-ES" dirty="0" err="1">
              <a:solidFill>
                <a:schemeClr val="tx1"/>
              </a:solidFill>
            </a:rPr>
            <a:t>for</a:t>
          </a:r>
          <a:r>
            <a:rPr lang="es-ES" dirty="0">
              <a:solidFill>
                <a:schemeClr val="tx1"/>
              </a:solidFill>
            </a:rPr>
            <a:t> </a:t>
          </a:r>
          <a:r>
            <a:rPr lang="es-ES" dirty="0" err="1">
              <a:solidFill>
                <a:schemeClr val="tx1"/>
              </a:solidFill>
            </a:rPr>
            <a:t>the</a:t>
          </a:r>
          <a:r>
            <a:rPr lang="es-ES" dirty="0">
              <a:solidFill>
                <a:schemeClr val="tx1"/>
              </a:solidFill>
            </a:rPr>
            <a:t> </a:t>
          </a:r>
          <a:r>
            <a:rPr lang="es-ES" dirty="0" err="1">
              <a:solidFill>
                <a:schemeClr val="tx1"/>
              </a:solidFill>
            </a:rPr>
            <a:t>market</a:t>
          </a:r>
          <a:endParaRPr lang="es-ES" dirty="0">
            <a:solidFill>
              <a:schemeClr val="tx1"/>
            </a:solidFill>
          </a:endParaRPr>
        </a:p>
      </dgm:t>
    </dgm:pt>
    <dgm:pt modelId="{0C49425F-B66D-D14E-B3BD-CB53B9EAEC75}" type="parTrans" cxnId="{C8FB97D9-2F06-8B4C-B5BF-D82FAB0C6101}">
      <dgm:prSet/>
      <dgm:spPr/>
      <dgm:t>
        <a:bodyPr/>
        <a:lstStyle/>
        <a:p>
          <a:endParaRPr lang="es-ES"/>
        </a:p>
      </dgm:t>
    </dgm:pt>
    <dgm:pt modelId="{0A0E7ED9-F208-AF44-96C4-CBAE440D85EB}" type="sibTrans" cxnId="{C8FB97D9-2F06-8B4C-B5BF-D82FAB0C6101}">
      <dgm:prSet/>
      <dgm:spPr/>
      <dgm:t>
        <a:bodyPr/>
        <a:lstStyle/>
        <a:p>
          <a:endParaRPr lang="es-ES"/>
        </a:p>
      </dgm:t>
    </dgm:pt>
    <dgm:pt modelId="{289EB056-7319-AE40-9837-F8EDE4C8568F}" type="pres">
      <dgm:prSet presAssocID="{F014F125-3461-EE45-9C6C-123FE6333DE9}" presName="linear" presStyleCnt="0">
        <dgm:presLayoutVars>
          <dgm:animLvl val="lvl"/>
          <dgm:resizeHandles val="exact"/>
        </dgm:presLayoutVars>
      </dgm:prSet>
      <dgm:spPr/>
    </dgm:pt>
    <dgm:pt modelId="{291A5385-8B7A-A44C-B4A9-FFC8CD4C6E1B}" type="pres">
      <dgm:prSet presAssocID="{7A1292AC-5D1B-1F48-AA2B-8C9B6E4487E5}" presName="parentText" presStyleLbl="node1" presStyleIdx="0" presStyleCnt="3">
        <dgm:presLayoutVars>
          <dgm:chMax val="0"/>
          <dgm:bulletEnabled val="1"/>
        </dgm:presLayoutVars>
      </dgm:prSet>
      <dgm:spPr/>
    </dgm:pt>
    <dgm:pt modelId="{59C50358-015B-324F-A8B9-39DA02CA9406}" type="pres">
      <dgm:prSet presAssocID="{7A1292AC-5D1B-1F48-AA2B-8C9B6E4487E5}" presName="childText" presStyleLbl="revTx" presStyleIdx="0" presStyleCnt="3">
        <dgm:presLayoutVars>
          <dgm:bulletEnabled val="1"/>
        </dgm:presLayoutVars>
      </dgm:prSet>
      <dgm:spPr/>
    </dgm:pt>
    <dgm:pt modelId="{C8D22063-F59E-C04A-A213-0635A22E8CB1}" type="pres">
      <dgm:prSet presAssocID="{F506F7CE-C8B9-8C48-AA49-65EC0EB6A0F7}" presName="parentText" presStyleLbl="node1" presStyleIdx="1" presStyleCnt="3">
        <dgm:presLayoutVars>
          <dgm:chMax val="0"/>
          <dgm:bulletEnabled val="1"/>
        </dgm:presLayoutVars>
      </dgm:prSet>
      <dgm:spPr/>
    </dgm:pt>
    <dgm:pt modelId="{8ACB87D8-1E59-934C-81E5-8349B501A7B5}" type="pres">
      <dgm:prSet presAssocID="{F506F7CE-C8B9-8C48-AA49-65EC0EB6A0F7}" presName="childText" presStyleLbl="revTx" presStyleIdx="1" presStyleCnt="3">
        <dgm:presLayoutVars>
          <dgm:bulletEnabled val="1"/>
        </dgm:presLayoutVars>
      </dgm:prSet>
      <dgm:spPr/>
    </dgm:pt>
    <dgm:pt modelId="{00ED3A5A-DF72-8245-99A4-F9FE0B5FBDC7}" type="pres">
      <dgm:prSet presAssocID="{6C0F128B-C5BE-744E-8B60-4F979754F487}" presName="parentText" presStyleLbl="node1" presStyleIdx="2" presStyleCnt="3">
        <dgm:presLayoutVars>
          <dgm:chMax val="0"/>
          <dgm:bulletEnabled val="1"/>
        </dgm:presLayoutVars>
      </dgm:prSet>
      <dgm:spPr/>
    </dgm:pt>
    <dgm:pt modelId="{394621AD-326A-9845-A123-9B64C0A8383F}" type="pres">
      <dgm:prSet presAssocID="{6C0F128B-C5BE-744E-8B60-4F979754F487}" presName="childText" presStyleLbl="revTx" presStyleIdx="2" presStyleCnt="3">
        <dgm:presLayoutVars>
          <dgm:bulletEnabled val="1"/>
        </dgm:presLayoutVars>
      </dgm:prSet>
      <dgm:spPr/>
    </dgm:pt>
  </dgm:ptLst>
  <dgm:cxnLst>
    <dgm:cxn modelId="{E30B7B0C-A719-EB48-B4C2-58D2AF7334D4}" srcId="{F014F125-3461-EE45-9C6C-123FE6333DE9}" destId="{6C0F128B-C5BE-744E-8B60-4F979754F487}" srcOrd="2" destOrd="0" parTransId="{EADF6BD7-7912-2D4F-86CD-D868FC62035D}" sibTransId="{E61AC31A-F85B-0B4F-B387-3E218EFEA369}"/>
    <dgm:cxn modelId="{FA0CB40C-9AB1-4F4D-B3F0-33DFFFCCB8C5}" type="presOf" srcId="{1B652ACD-9EE0-FD47-99FB-9B0E74D836C8}" destId="{59C50358-015B-324F-A8B9-39DA02CA9406}" srcOrd="0" destOrd="1" presId="urn:microsoft.com/office/officeart/2005/8/layout/vList2"/>
    <dgm:cxn modelId="{2DD61C26-BAD8-EF41-8826-1A8F8FCF1FEB}" type="presOf" srcId="{68817D57-EDED-DC41-A3BD-437B1FB6D0A3}" destId="{394621AD-326A-9845-A123-9B64C0A8383F}" srcOrd="0" destOrd="0" presId="urn:microsoft.com/office/officeart/2005/8/layout/vList2"/>
    <dgm:cxn modelId="{8293F027-9CCE-204E-89A1-7992CF7D95B4}" srcId="{F82CD3EB-4176-924C-9855-FFFBAC3D2C69}" destId="{1B652ACD-9EE0-FD47-99FB-9B0E74D836C8}" srcOrd="0" destOrd="0" parTransId="{FBF1DF3D-B8B0-7E42-91D0-440ECC70FB9A}" sibTransId="{C3409646-2DBB-894E-A002-10C3911E7977}"/>
    <dgm:cxn modelId="{C57A1B2A-3CD8-DA41-BD9E-1554E37F1B25}" type="presOf" srcId="{6C0F128B-C5BE-744E-8B60-4F979754F487}" destId="{00ED3A5A-DF72-8245-99A4-F9FE0B5FBDC7}" srcOrd="0" destOrd="0" presId="urn:microsoft.com/office/officeart/2005/8/layout/vList2"/>
    <dgm:cxn modelId="{1E81FD57-6F0E-584A-86C6-F3A2E871086F}" srcId="{F506F7CE-C8B9-8C48-AA49-65EC0EB6A0F7}" destId="{6D8947FB-9AF8-474D-A9DA-BFA9030C55AF}" srcOrd="1" destOrd="0" parTransId="{F198B058-42A9-274B-B4FF-B7E3C3A4966F}" sibTransId="{E307117C-DF60-C746-AD46-4C263592A3BD}"/>
    <dgm:cxn modelId="{11D3355E-AEE2-E04F-A965-BCF418C48E27}" type="presOf" srcId="{7A1292AC-5D1B-1F48-AA2B-8C9B6E4487E5}" destId="{291A5385-8B7A-A44C-B4A9-FFC8CD4C6E1B}" srcOrd="0" destOrd="0" presId="urn:microsoft.com/office/officeart/2005/8/layout/vList2"/>
    <dgm:cxn modelId="{096E2B60-C089-EA4B-9176-CA9A4D3978B3}" srcId="{F82CD3EB-4176-924C-9855-FFFBAC3D2C69}" destId="{2C3F9D55-6716-354F-879A-C70CACA8DB43}" srcOrd="2" destOrd="0" parTransId="{4767CE12-4D08-4E40-A7C7-70640CF473E7}" sibTransId="{87CF0285-E322-EC45-8BBF-5594CC7D09DE}"/>
    <dgm:cxn modelId="{89A77B6D-3A82-3445-A2FB-350338A88C0C}" type="presOf" srcId="{6D8947FB-9AF8-474D-A9DA-BFA9030C55AF}" destId="{8ACB87D8-1E59-934C-81E5-8349B501A7B5}" srcOrd="0" destOrd="1" presId="urn:microsoft.com/office/officeart/2005/8/layout/vList2"/>
    <dgm:cxn modelId="{BA1CA18E-4410-DD41-A3AE-D9F3FB304DCB}" type="presOf" srcId="{F82CD3EB-4176-924C-9855-FFFBAC3D2C69}" destId="{59C50358-015B-324F-A8B9-39DA02CA9406}" srcOrd="0" destOrd="0" presId="urn:microsoft.com/office/officeart/2005/8/layout/vList2"/>
    <dgm:cxn modelId="{0CEA9E9A-5D60-154F-A301-FA28887A8DCF}" srcId="{F014F125-3461-EE45-9C6C-123FE6333DE9}" destId="{F506F7CE-C8B9-8C48-AA49-65EC0EB6A0F7}" srcOrd="1" destOrd="0" parTransId="{EE4ADF5A-D2D1-EC4D-B14D-96F45D48D7F3}" sibTransId="{195FB5F1-9327-2F48-A6B7-2023468521F3}"/>
    <dgm:cxn modelId="{C67A849B-72CE-D345-8105-942FED47AE03}" srcId="{F506F7CE-C8B9-8C48-AA49-65EC0EB6A0F7}" destId="{B9867DFC-FD38-8B4B-9EE6-160F62CC2AA5}" srcOrd="0" destOrd="0" parTransId="{9024D519-618D-9644-AEFD-56950BDBC99D}" sibTransId="{FC10F414-CDB7-784F-AE9F-2AB861408FF5}"/>
    <dgm:cxn modelId="{5147639C-42A1-954A-A3AC-0CE1B67E99DF}" srcId="{7A1292AC-5D1B-1F48-AA2B-8C9B6E4487E5}" destId="{F82CD3EB-4176-924C-9855-FFFBAC3D2C69}" srcOrd="0" destOrd="0" parTransId="{68E6D644-951C-934C-99EC-7D4E3ABD922D}" sibTransId="{21BB858A-364F-B449-BF57-98EFFBCBF842}"/>
    <dgm:cxn modelId="{71DAF0A0-FCCA-D747-9CCB-18B6C5C409F6}" type="presOf" srcId="{AF9846EF-01F1-8744-A542-1E128EA2B6D4}" destId="{59C50358-015B-324F-A8B9-39DA02CA9406}" srcOrd="0" destOrd="2" presId="urn:microsoft.com/office/officeart/2005/8/layout/vList2"/>
    <dgm:cxn modelId="{A0BE10A6-74A4-764F-8770-6A6D639DA63E}" srcId="{F014F125-3461-EE45-9C6C-123FE6333DE9}" destId="{7A1292AC-5D1B-1F48-AA2B-8C9B6E4487E5}" srcOrd="0" destOrd="0" parTransId="{252A65D8-676B-024E-B2F8-154A70B19974}" sibTransId="{81EA1453-3351-604F-ABB2-6BBFCA423092}"/>
    <dgm:cxn modelId="{F30EE0A9-EC8F-8F47-94DB-75E2F0D1B477}" srcId="{F506F7CE-C8B9-8C48-AA49-65EC0EB6A0F7}" destId="{708AD762-BC77-FE4A-9E10-F05A49C584AA}" srcOrd="2" destOrd="0" parTransId="{5EDAFC2C-079E-D147-99D1-5A0790CCA3F2}" sibTransId="{4C917EB1-9B2B-FF43-8304-8DAF363C0115}"/>
    <dgm:cxn modelId="{6918E3AB-1D86-3D42-BEC3-A76DB6118EB2}" type="presOf" srcId="{708AD762-BC77-FE4A-9E10-F05A49C584AA}" destId="{8ACB87D8-1E59-934C-81E5-8349B501A7B5}" srcOrd="0" destOrd="2" presId="urn:microsoft.com/office/officeart/2005/8/layout/vList2"/>
    <dgm:cxn modelId="{E3AD59C3-D245-954B-B19D-1E66619F25BC}" type="presOf" srcId="{2C3F9D55-6716-354F-879A-C70CACA8DB43}" destId="{59C50358-015B-324F-A8B9-39DA02CA9406}" srcOrd="0" destOrd="3" presId="urn:microsoft.com/office/officeart/2005/8/layout/vList2"/>
    <dgm:cxn modelId="{3FE9B8C6-12CA-DC4B-B880-3949F89B8AE6}" type="presOf" srcId="{F506F7CE-C8B9-8C48-AA49-65EC0EB6A0F7}" destId="{C8D22063-F59E-C04A-A213-0635A22E8CB1}" srcOrd="0" destOrd="0" presId="urn:microsoft.com/office/officeart/2005/8/layout/vList2"/>
    <dgm:cxn modelId="{E8D850D9-AA5D-3A45-90E5-8217563C1749}" type="presOf" srcId="{B9867DFC-FD38-8B4B-9EE6-160F62CC2AA5}" destId="{8ACB87D8-1E59-934C-81E5-8349B501A7B5}" srcOrd="0" destOrd="0" presId="urn:microsoft.com/office/officeart/2005/8/layout/vList2"/>
    <dgm:cxn modelId="{C8FB97D9-2F06-8B4C-B5BF-D82FAB0C6101}" srcId="{6C0F128B-C5BE-744E-8B60-4F979754F487}" destId="{32437345-C22A-A844-8288-819001591FCF}" srcOrd="1" destOrd="0" parTransId="{0C49425F-B66D-D14E-B3BD-CB53B9EAEC75}" sibTransId="{0A0E7ED9-F208-AF44-96C4-CBAE440D85EB}"/>
    <dgm:cxn modelId="{CAA266DB-E67F-1442-85F7-3045F90D8EA1}" type="presOf" srcId="{32437345-C22A-A844-8288-819001591FCF}" destId="{394621AD-326A-9845-A123-9B64C0A8383F}" srcOrd="0" destOrd="1" presId="urn:microsoft.com/office/officeart/2005/8/layout/vList2"/>
    <dgm:cxn modelId="{BC7930E0-B46E-3042-AB2A-7D03E04211B6}" srcId="{F82CD3EB-4176-924C-9855-FFFBAC3D2C69}" destId="{AF9846EF-01F1-8744-A542-1E128EA2B6D4}" srcOrd="1" destOrd="0" parTransId="{7FC14919-97E3-D449-85F2-AADCB8A94341}" sibTransId="{23AB308B-D2DF-404A-A597-4CFDAF3E99F5}"/>
    <dgm:cxn modelId="{5104D8F4-3DDA-D24A-B953-F10409C14873}" type="presOf" srcId="{F014F125-3461-EE45-9C6C-123FE6333DE9}" destId="{289EB056-7319-AE40-9837-F8EDE4C8568F}" srcOrd="0" destOrd="0" presId="urn:microsoft.com/office/officeart/2005/8/layout/vList2"/>
    <dgm:cxn modelId="{CF0220F8-0E62-4B40-A4BE-2F77776F46EF}" srcId="{6C0F128B-C5BE-744E-8B60-4F979754F487}" destId="{68817D57-EDED-DC41-A3BD-437B1FB6D0A3}" srcOrd="0" destOrd="0" parTransId="{29002769-DDD1-FB41-A400-BD201CF43B73}" sibTransId="{B4127AC9-08EF-FE45-A4E6-3B4495519612}"/>
    <dgm:cxn modelId="{0C15442A-2CF2-E64F-99C3-3EF979DA0A15}" type="presParOf" srcId="{289EB056-7319-AE40-9837-F8EDE4C8568F}" destId="{291A5385-8B7A-A44C-B4A9-FFC8CD4C6E1B}" srcOrd="0" destOrd="0" presId="urn:microsoft.com/office/officeart/2005/8/layout/vList2"/>
    <dgm:cxn modelId="{3837F7B4-15E2-274C-B43E-9F3F9EE04C2E}" type="presParOf" srcId="{289EB056-7319-AE40-9837-F8EDE4C8568F}" destId="{59C50358-015B-324F-A8B9-39DA02CA9406}" srcOrd="1" destOrd="0" presId="urn:microsoft.com/office/officeart/2005/8/layout/vList2"/>
    <dgm:cxn modelId="{4C7B926C-04D2-A344-8F0E-32A4D701E04C}" type="presParOf" srcId="{289EB056-7319-AE40-9837-F8EDE4C8568F}" destId="{C8D22063-F59E-C04A-A213-0635A22E8CB1}" srcOrd="2" destOrd="0" presId="urn:microsoft.com/office/officeart/2005/8/layout/vList2"/>
    <dgm:cxn modelId="{683DEACF-E347-2D40-B3E1-456D6A0B79DD}" type="presParOf" srcId="{289EB056-7319-AE40-9837-F8EDE4C8568F}" destId="{8ACB87D8-1E59-934C-81E5-8349B501A7B5}" srcOrd="3" destOrd="0" presId="urn:microsoft.com/office/officeart/2005/8/layout/vList2"/>
    <dgm:cxn modelId="{6FD81DDD-D9D3-E946-8ED4-5F702EC64579}" type="presParOf" srcId="{289EB056-7319-AE40-9837-F8EDE4C8568F}" destId="{00ED3A5A-DF72-8245-99A4-F9FE0B5FBDC7}" srcOrd="4" destOrd="0" presId="urn:microsoft.com/office/officeart/2005/8/layout/vList2"/>
    <dgm:cxn modelId="{7F7E72BA-CEA4-0C48-A769-AA2918E7C398}" type="presParOf" srcId="{289EB056-7319-AE40-9837-F8EDE4C8568F}" destId="{394621AD-326A-9845-A123-9B64C0A8383F}" srcOrd="5"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14E067F-A0FB-45EA-A06C-671EFCD61EF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_tradnl"/>
        </a:p>
      </dgm:t>
    </dgm:pt>
    <dgm:pt modelId="{ADF79212-B33A-4820-BDE8-5FE1F51B2008}">
      <dgm:prSet phldrT="[Texto]"/>
      <dgm:spPr>
        <a:solidFill>
          <a:srgbClr val="D60093"/>
        </a:solidFill>
        <a:ln>
          <a:noFill/>
        </a:ln>
      </dgm:spPr>
      <dgm:t>
        <a:bodyPr/>
        <a:lstStyle/>
        <a:p>
          <a:r>
            <a:rPr lang="es-ES_tradnl" b="1" dirty="0"/>
            <a:t>“Commerce” </a:t>
          </a:r>
          <a:r>
            <a:rPr lang="es-ES_tradnl" b="0" dirty="0" err="1"/>
            <a:t>Stage</a:t>
          </a:r>
          <a:endParaRPr lang="es-ES_tradnl" b="0" dirty="0"/>
        </a:p>
      </dgm:t>
    </dgm:pt>
    <dgm:pt modelId="{07ABE428-8D31-4640-ACFB-D0090EF8AFBD}" type="parTrans" cxnId="{707688AF-6271-4A74-8020-2CFBFBDC6290}">
      <dgm:prSet/>
      <dgm:spPr/>
      <dgm:t>
        <a:bodyPr/>
        <a:lstStyle/>
        <a:p>
          <a:endParaRPr lang="es-ES_tradnl"/>
        </a:p>
      </dgm:t>
    </dgm:pt>
    <dgm:pt modelId="{E6E53E3F-FC41-4E3A-92E4-A50A7FD82E48}" type="sibTrans" cxnId="{707688AF-6271-4A74-8020-2CFBFBDC6290}">
      <dgm:prSet/>
      <dgm:spPr/>
      <dgm:t>
        <a:bodyPr/>
        <a:lstStyle/>
        <a:p>
          <a:endParaRPr lang="es-ES_tradnl"/>
        </a:p>
      </dgm:t>
    </dgm:pt>
    <dgm:pt modelId="{7942F266-82A2-4A60-B23E-A53D2047CAF2}">
      <dgm:prSet phldrT="[Texto]" custT="1"/>
      <dgm:spPr>
        <a:solidFill>
          <a:srgbClr val="FF99FF">
            <a:alpha val="90000"/>
          </a:srgbClr>
        </a:solidFill>
        <a:ln>
          <a:noFill/>
        </a:ln>
      </dgm:spPr>
      <dgm:t>
        <a:bodyPr/>
        <a:lstStyle/>
        <a:p>
          <a:r>
            <a:rPr lang="es-ES_tradnl" sz="1800" dirty="0" err="1"/>
            <a:t>Law</a:t>
          </a:r>
          <a:r>
            <a:rPr lang="es-ES_tradnl" sz="1800" dirty="0"/>
            <a:t> of </a:t>
          </a:r>
          <a:r>
            <a:rPr lang="es-ES_tradnl" sz="1800" dirty="0" err="1"/>
            <a:t>the</a:t>
          </a:r>
          <a:r>
            <a:rPr lang="es-ES_tradnl" sz="1800" dirty="0"/>
            <a:t> </a:t>
          </a:r>
          <a:r>
            <a:rPr lang="es-ES_tradnl" sz="1800" dirty="0" err="1"/>
            <a:t>businesspersons</a:t>
          </a:r>
          <a:r>
            <a:rPr lang="es-ES_tradnl" sz="1800" dirty="0"/>
            <a:t> – </a:t>
          </a:r>
          <a:r>
            <a:rPr lang="es-ES_tradnl" sz="1800" dirty="0" err="1"/>
            <a:t>traders</a:t>
          </a:r>
          <a:r>
            <a:rPr lang="es-ES_tradnl" sz="1800" dirty="0"/>
            <a:t> / </a:t>
          </a:r>
          <a:r>
            <a:rPr lang="es-ES_tradnl" sz="1800" dirty="0" err="1"/>
            <a:t>merchants</a:t>
          </a:r>
          <a:endParaRPr lang="es-ES_tradnl" sz="1800" dirty="0"/>
        </a:p>
      </dgm:t>
    </dgm:pt>
    <dgm:pt modelId="{C1E86443-9486-42F0-8F19-B67F72F4FD87}" type="parTrans" cxnId="{F69AC2DE-8DD1-4BFB-9F4A-74BC3C36831E}">
      <dgm:prSet/>
      <dgm:spPr/>
      <dgm:t>
        <a:bodyPr/>
        <a:lstStyle/>
        <a:p>
          <a:endParaRPr lang="es-ES_tradnl"/>
        </a:p>
      </dgm:t>
    </dgm:pt>
    <dgm:pt modelId="{75D1C82A-AA72-4211-B862-4282219D176F}" type="sibTrans" cxnId="{F69AC2DE-8DD1-4BFB-9F4A-74BC3C36831E}">
      <dgm:prSet/>
      <dgm:spPr/>
      <dgm:t>
        <a:bodyPr/>
        <a:lstStyle/>
        <a:p>
          <a:endParaRPr lang="es-ES_tradnl"/>
        </a:p>
      </dgm:t>
    </dgm:pt>
    <dgm:pt modelId="{D50E3814-A812-495F-9C00-A94B4CA60FC3}">
      <dgm:prSet phldrT="[Texto]" custT="1"/>
      <dgm:spPr>
        <a:solidFill>
          <a:srgbClr val="FF99FF">
            <a:alpha val="90000"/>
          </a:srgbClr>
        </a:solidFill>
        <a:ln>
          <a:noFill/>
        </a:ln>
      </dgm:spPr>
      <dgm:t>
        <a:bodyPr/>
        <a:lstStyle/>
        <a:p>
          <a:r>
            <a:rPr lang="es-ES_tradnl" sz="1800" dirty="0" err="1"/>
            <a:t>Acts</a:t>
          </a:r>
          <a:r>
            <a:rPr lang="es-ES_tradnl" sz="1800" dirty="0"/>
            <a:t> of </a:t>
          </a:r>
          <a:r>
            <a:rPr lang="es-ES_tradnl" sz="1800" dirty="0" err="1"/>
            <a:t>commerce</a:t>
          </a:r>
          <a:r>
            <a:rPr lang="es-ES_tradnl" sz="1800" dirty="0"/>
            <a:t>: </a:t>
          </a:r>
          <a:r>
            <a:rPr lang="es-ES_tradnl" sz="1800" dirty="0" err="1"/>
            <a:t>Navigation</a:t>
          </a:r>
          <a:r>
            <a:rPr lang="es-ES_tradnl" sz="1800" dirty="0"/>
            <a:t>, Sale, </a:t>
          </a:r>
          <a:r>
            <a:rPr lang="es-ES_tradnl" sz="1800" dirty="0" err="1"/>
            <a:t>Credits</a:t>
          </a:r>
          <a:r>
            <a:rPr lang="es-ES_tradnl" sz="1800" dirty="0"/>
            <a:t>, </a:t>
          </a:r>
          <a:r>
            <a:rPr lang="es-ES_tradnl" sz="1800" dirty="0" err="1"/>
            <a:t>Accountability</a:t>
          </a:r>
          <a:r>
            <a:rPr lang="es-ES_tradnl" sz="1800" dirty="0"/>
            <a:t>, </a:t>
          </a:r>
          <a:r>
            <a:rPr lang="es-ES_tradnl" sz="1800" dirty="0" err="1"/>
            <a:t>Bankruptcy</a:t>
          </a:r>
          <a:r>
            <a:rPr lang="es-ES_tradnl" sz="1800" dirty="0"/>
            <a:t>…</a:t>
          </a:r>
        </a:p>
      </dgm:t>
    </dgm:pt>
    <dgm:pt modelId="{E360DBC2-AEA3-45DB-A397-EE2D0FFD82C0}" type="parTrans" cxnId="{B2524AC7-F971-492A-89A1-4AD1AA1B8DF8}">
      <dgm:prSet/>
      <dgm:spPr/>
      <dgm:t>
        <a:bodyPr/>
        <a:lstStyle/>
        <a:p>
          <a:endParaRPr lang="es-ES_tradnl"/>
        </a:p>
      </dgm:t>
    </dgm:pt>
    <dgm:pt modelId="{3C6B77CE-C9EF-4731-9037-048C068D4138}" type="sibTrans" cxnId="{B2524AC7-F971-492A-89A1-4AD1AA1B8DF8}">
      <dgm:prSet/>
      <dgm:spPr/>
      <dgm:t>
        <a:bodyPr/>
        <a:lstStyle/>
        <a:p>
          <a:endParaRPr lang="es-ES_tradnl"/>
        </a:p>
      </dgm:t>
    </dgm:pt>
    <dgm:pt modelId="{ABC2DE0C-1A5E-470A-8BA9-E74BD15F739C}">
      <dgm:prSet phldrT="[Texto]"/>
      <dgm:spPr>
        <a:solidFill>
          <a:srgbClr val="D60093"/>
        </a:solidFill>
        <a:ln>
          <a:noFill/>
        </a:ln>
      </dgm:spPr>
      <dgm:t>
        <a:bodyPr/>
        <a:lstStyle/>
        <a:p>
          <a:r>
            <a:rPr lang="es-ES_tradnl" b="1" dirty="0" err="1"/>
            <a:t>Entrepreneurial</a:t>
          </a:r>
          <a:endParaRPr lang="es-ES_tradnl" b="1" dirty="0"/>
        </a:p>
        <a:p>
          <a:r>
            <a:rPr lang="es-ES_tradnl" b="0" dirty="0" err="1"/>
            <a:t>stage</a:t>
          </a:r>
          <a:endParaRPr lang="es-ES_tradnl" b="0" dirty="0"/>
        </a:p>
      </dgm:t>
    </dgm:pt>
    <dgm:pt modelId="{FFBABFEC-B7F3-438B-B196-1BECC1A4D101}" type="parTrans" cxnId="{84DBE763-886B-48AE-930B-04196C6AB06D}">
      <dgm:prSet/>
      <dgm:spPr/>
      <dgm:t>
        <a:bodyPr/>
        <a:lstStyle/>
        <a:p>
          <a:endParaRPr lang="es-ES_tradnl"/>
        </a:p>
      </dgm:t>
    </dgm:pt>
    <dgm:pt modelId="{9E6607B3-6707-4FAB-9D8C-355D5AC490E3}" type="sibTrans" cxnId="{84DBE763-886B-48AE-930B-04196C6AB06D}">
      <dgm:prSet/>
      <dgm:spPr/>
      <dgm:t>
        <a:bodyPr/>
        <a:lstStyle/>
        <a:p>
          <a:endParaRPr lang="es-ES_tradnl"/>
        </a:p>
      </dgm:t>
    </dgm:pt>
    <dgm:pt modelId="{73B7E65A-918D-417F-B744-A5C1BC33A615}">
      <dgm:prSet phldrT="[Texto]" custT="1"/>
      <dgm:spPr>
        <a:solidFill>
          <a:srgbClr val="FF99FF">
            <a:alpha val="90000"/>
          </a:srgbClr>
        </a:solidFill>
        <a:ln>
          <a:noFill/>
        </a:ln>
      </dgm:spPr>
      <dgm:t>
        <a:bodyPr/>
        <a:lstStyle/>
        <a:p>
          <a:r>
            <a:rPr lang="es-ES_tradnl" sz="1800" dirty="0" err="1"/>
            <a:t>Corporate</a:t>
          </a:r>
          <a:r>
            <a:rPr lang="es-ES_tradnl" sz="1800" dirty="0"/>
            <a:t> </a:t>
          </a:r>
          <a:r>
            <a:rPr lang="es-ES_tradnl" sz="1800" dirty="0" err="1"/>
            <a:t>Law</a:t>
          </a:r>
          <a:r>
            <a:rPr lang="es-ES_tradnl" sz="1800" dirty="0"/>
            <a:t> – </a:t>
          </a:r>
          <a:r>
            <a:rPr lang="es-ES_tradnl" sz="1800" dirty="0" err="1"/>
            <a:t>Development</a:t>
          </a:r>
          <a:r>
            <a:rPr lang="es-ES_tradnl" sz="1800" dirty="0"/>
            <a:t> of </a:t>
          </a:r>
          <a:r>
            <a:rPr lang="es-ES_tradnl" sz="1800" dirty="0" err="1"/>
            <a:t>Companies</a:t>
          </a:r>
          <a:endParaRPr lang="es-ES_tradnl" sz="1800" dirty="0"/>
        </a:p>
      </dgm:t>
    </dgm:pt>
    <dgm:pt modelId="{C6A5DDE2-3C33-4B40-B9A2-9B8A815A3DC3}" type="parTrans" cxnId="{73663F73-21F5-430E-9AA7-34418C2779E2}">
      <dgm:prSet/>
      <dgm:spPr/>
      <dgm:t>
        <a:bodyPr/>
        <a:lstStyle/>
        <a:p>
          <a:endParaRPr lang="es-ES_tradnl"/>
        </a:p>
      </dgm:t>
    </dgm:pt>
    <dgm:pt modelId="{2B05E57D-DAC8-4EDA-B849-FFF29DCC87B1}" type="sibTrans" cxnId="{73663F73-21F5-430E-9AA7-34418C2779E2}">
      <dgm:prSet/>
      <dgm:spPr/>
      <dgm:t>
        <a:bodyPr/>
        <a:lstStyle/>
        <a:p>
          <a:endParaRPr lang="es-ES_tradnl"/>
        </a:p>
      </dgm:t>
    </dgm:pt>
    <dgm:pt modelId="{1A009723-70AE-4B5E-906A-DAED46402E1F}">
      <dgm:prSet phldrT="[Texto]" custT="1"/>
      <dgm:spPr>
        <a:solidFill>
          <a:srgbClr val="FF99FF">
            <a:alpha val="90000"/>
          </a:srgbClr>
        </a:solidFill>
        <a:ln>
          <a:noFill/>
        </a:ln>
      </dgm:spPr>
      <dgm:t>
        <a:bodyPr/>
        <a:lstStyle/>
        <a:p>
          <a:r>
            <a:rPr lang="es-ES_tradnl" sz="1800" dirty="0" err="1"/>
            <a:t>Development</a:t>
          </a:r>
          <a:r>
            <a:rPr lang="es-ES_tradnl" sz="1800" dirty="0"/>
            <a:t> of </a:t>
          </a:r>
          <a:r>
            <a:rPr lang="es-ES_tradnl" sz="1800" dirty="0" err="1"/>
            <a:t>Markets</a:t>
          </a:r>
          <a:endParaRPr lang="es-ES_tradnl" sz="1800" dirty="0"/>
        </a:p>
      </dgm:t>
    </dgm:pt>
    <dgm:pt modelId="{D58487A1-B9B6-40F1-8328-612F2494B721}" type="parTrans" cxnId="{BAE74E43-A268-4A73-AD0C-CB6E005206A5}">
      <dgm:prSet/>
      <dgm:spPr/>
      <dgm:t>
        <a:bodyPr/>
        <a:lstStyle/>
        <a:p>
          <a:endParaRPr lang="es-ES_tradnl"/>
        </a:p>
      </dgm:t>
    </dgm:pt>
    <dgm:pt modelId="{230E9819-CD1E-45B2-84AA-2683A09A5D14}" type="sibTrans" cxnId="{BAE74E43-A268-4A73-AD0C-CB6E005206A5}">
      <dgm:prSet/>
      <dgm:spPr/>
      <dgm:t>
        <a:bodyPr/>
        <a:lstStyle/>
        <a:p>
          <a:endParaRPr lang="es-ES_tradnl"/>
        </a:p>
      </dgm:t>
    </dgm:pt>
    <dgm:pt modelId="{033F4E4D-F104-4BAC-BBC0-170CD22F9DAD}">
      <dgm:prSet phldrT="[Texto]"/>
      <dgm:spPr>
        <a:solidFill>
          <a:srgbClr val="D60093"/>
        </a:solidFill>
        <a:ln>
          <a:noFill/>
        </a:ln>
      </dgm:spPr>
      <dgm:t>
        <a:bodyPr/>
        <a:lstStyle/>
        <a:p>
          <a:r>
            <a:rPr lang="es-ES_tradnl" b="1" dirty="0" err="1"/>
            <a:t>Technological</a:t>
          </a:r>
          <a:r>
            <a:rPr lang="es-ES_tradnl" dirty="0"/>
            <a:t> </a:t>
          </a:r>
          <a:r>
            <a:rPr lang="es-ES_tradnl" dirty="0" err="1"/>
            <a:t>stage</a:t>
          </a:r>
          <a:endParaRPr lang="es-ES_tradnl" b="1" dirty="0"/>
        </a:p>
      </dgm:t>
    </dgm:pt>
    <dgm:pt modelId="{62A8A3C6-3FDB-4EEB-991D-6C50783E47D8}" type="parTrans" cxnId="{AC38FB2B-FBC7-4757-9E94-043F58506188}">
      <dgm:prSet/>
      <dgm:spPr/>
      <dgm:t>
        <a:bodyPr/>
        <a:lstStyle/>
        <a:p>
          <a:endParaRPr lang="es-ES_tradnl"/>
        </a:p>
      </dgm:t>
    </dgm:pt>
    <dgm:pt modelId="{7022F2D9-6E18-43BE-9D20-730A58D53ACB}" type="sibTrans" cxnId="{AC38FB2B-FBC7-4757-9E94-043F58506188}">
      <dgm:prSet/>
      <dgm:spPr/>
      <dgm:t>
        <a:bodyPr/>
        <a:lstStyle/>
        <a:p>
          <a:endParaRPr lang="es-ES_tradnl"/>
        </a:p>
      </dgm:t>
    </dgm:pt>
    <dgm:pt modelId="{ECDC4FCB-7BC9-4FFC-9961-CAFFD6E4D890}">
      <dgm:prSet phldrT="[Texto]" custT="1"/>
      <dgm:spPr>
        <a:solidFill>
          <a:srgbClr val="FF99FF">
            <a:alpha val="89804"/>
          </a:srgbClr>
        </a:solidFill>
        <a:ln>
          <a:noFill/>
        </a:ln>
      </dgm:spPr>
      <dgm:t>
        <a:bodyPr/>
        <a:lstStyle/>
        <a:p>
          <a:r>
            <a:rPr lang="es-ES_tradnl" sz="1800" dirty="0"/>
            <a:t>E-Commerce and </a:t>
          </a:r>
          <a:r>
            <a:rPr lang="es-ES_tradnl" sz="1800" dirty="0" err="1"/>
            <a:t>dematerialization</a:t>
          </a:r>
          <a:r>
            <a:rPr lang="es-ES_tradnl" sz="1800" dirty="0"/>
            <a:t> of </a:t>
          </a:r>
          <a:r>
            <a:rPr lang="es-ES_tradnl" sz="1800" dirty="0" err="1"/>
            <a:t>products</a:t>
          </a:r>
          <a:endParaRPr lang="es-ES_tradnl" sz="1800" dirty="0"/>
        </a:p>
      </dgm:t>
    </dgm:pt>
    <dgm:pt modelId="{64F9FEF2-FDE2-4DAD-94FC-A2E99D210D63}" type="parTrans" cxnId="{CA971E1E-34A0-4E63-A19A-6972195A3D8B}">
      <dgm:prSet/>
      <dgm:spPr/>
      <dgm:t>
        <a:bodyPr/>
        <a:lstStyle/>
        <a:p>
          <a:endParaRPr lang="es-ES_tradnl"/>
        </a:p>
      </dgm:t>
    </dgm:pt>
    <dgm:pt modelId="{C2DFE2F7-40BE-49A2-9DEE-5D5A6F8B4446}" type="sibTrans" cxnId="{CA971E1E-34A0-4E63-A19A-6972195A3D8B}">
      <dgm:prSet/>
      <dgm:spPr/>
      <dgm:t>
        <a:bodyPr/>
        <a:lstStyle/>
        <a:p>
          <a:endParaRPr lang="es-ES_tradnl"/>
        </a:p>
      </dgm:t>
    </dgm:pt>
    <dgm:pt modelId="{A823A64D-D9D7-4679-87A0-A09E6650F1A7}">
      <dgm:prSet phldrT="[Texto]" custT="1"/>
      <dgm:spPr>
        <a:solidFill>
          <a:srgbClr val="FF99FF">
            <a:alpha val="90000"/>
          </a:srgbClr>
        </a:solidFill>
        <a:ln>
          <a:noFill/>
        </a:ln>
      </dgm:spPr>
      <dgm:t>
        <a:bodyPr/>
        <a:lstStyle/>
        <a:p>
          <a:r>
            <a:rPr lang="es-ES_tradnl" sz="1800" dirty="0"/>
            <a:t>Capital </a:t>
          </a:r>
          <a:r>
            <a:rPr lang="es-ES_tradnl" sz="1800" dirty="0" err="1"/>
            <a:t>Markets</a:t>
          </a:r>
          <a:r>
            <a:rPr lang="es-ES_tradnl" sz="1800" dirty="0"/>
            <a:t> – </a:t>
          </a:r>
          <a:r>
            <a:rPr lang="es-ES_tradnl" sz="1800" dirty="0" err="1"/>
            <a:t>Finantial</a:t>
          </a:r>
          <a:r>
            <a:rPr lang="es-ES_tradnl" sz="1800" dirty="0"/>
            <a:t> </a:t>
          </a:r>
          <a:r>
            <a:rPr lang="es-ES_tradnl" sz="1800" dirty="0" err="1"/>
            <a:t>Markets</a:t>
          </a:r>
          <a:r>
            <a:rPr lang="es-ES_tradnl" sz="1800" dirty="0"/>
            <a:t>: Banks, </a:t>
          </a:r>
          <a:r>
            <a:rPr lang="es-ES_tradnl" sz="1800" dirty="0" err="1"/>
            <a:t>Insurance</a:t>
          </a:r>
          <a:r>
            <a:rPr lang="es-ES_tradnl" sz="1800" dirty="0"/>
            <a:t> </a:t>
          </a:r>
          <a:r>
            <a:rPr lang="es-ES_tradnl" sz="1800" dirty="0" err="1"/>
            <a:t>Companies</a:t>
          </a:r>
          <a:r>
            <a:rPr lang="es-ES_tradnl" sz="1800" dirty="0"/>
            <a:t>, </a:t>
          </a:r>
          <a:r>
            <a:rPr lang="es-ES_tradnl" sz="1800" dirty="0" err="1"/>
            <a:t>Secondary</a:t>
          </a:r>
          <a:r>
            <a:rPr lang="es-ES_tradnl" sz="1800" dirty="0"/>
            <a:t> </a:t>
          </a:r>
          <a:r>
            <a:rPr lang="es-ES_tradnl" sz="1800" dirty="0" err="1"/>
            <a:t>Markets</a:t>
          </a:r>
          <a:r>
            <a:rPr lang="es-ES_tradnl" sz="1800" dirty="0"/>
            <a:t>…</a:t>
          </a:r>
        </a:p>
      </dgm:t>
    </dgm:pt>
    <dgm:pt modelId="{D1BCCFD9-754C-461A-A283-803597686F5E}" type="parTrans" cxnId="{D63069FD-8B28-4A89-81B1-42901723C814}">
      <dgm:prSet/>
      <dgm:spPr/>
      <dgm:t>
        <a:bodyPr/>
        <a:lstStyle/>
        <a:p>
          <a:endParaRPr lang="es-ES_tradnl"/>
        </a:p>
      </dgm:t>
    </dgm:pt>
    <dgm:pt modelId="{BD498DA8-6175-42D8-B5D1-3ABD381953B0}" type="sibTrans" cxnId="{D63069FD-8B28-4A89-81B1-42901723C814}">
      <dgm:prSet/>
      <dgm:spPr/>
      <dgm:t>
        <a:bodyPr/>
        <a:lstStyle/>
        <a:p>
          <a:endParaRPr lang="es-ES_tradnl"/>
        </a:p>
      </dgm:t>
    </dgm:pt>
    <dgm:pt modelId="{B55A3DBF-A401-0848-B49E-FE6B27839886}">
      <dgm:prSet phldrT="[Texto]" custT="1"/>
      <dgm:spPr>
        <a:solidFill>
          <a:srgbClr val="FF99FF">
            <a:alpha val="89804"/>
          </a:srgbClr>
        </a:solidFill>
        <a:ln>
          <a:noFill/>
        </a:ln>
      </dgm:spPr>
      <dgm:t>
        <a:bodyPr/>
        <a:lstStyle/>
        <a:p>
          <a:r>
            <a:rPr lang="es-ES_tradnl" sz="1800" dirty="0" err="1"/>
            <a:t>Relevance</a:t>
          </a:r>
          <a:r>
            <a:rPr lang="es-ES_tradnl" sz="1800" dirty="0"/>
            <a:t> of </a:t>
          </a:r>
          <a:r>
            <a:rPr lang="es-ES_tradnl" sz="1800" dirty="0" err="1"/>
            <a:t>competitive</a:t>
          </a:r>
          <a:r>
            <a:rPr lang="es-ES_tradnl" sz="1800" dirty="0"/>
            <a:t> </a:t>
          </a:r>
          <a:r>
            <a:rPr lang="es-ES_tradnl" sz="1800" dirty="0" err="1"/>
            <a:t>relations</a:t>
          </a:r>
          <a:r>
            <a:rPr lang="es-ES_tradnl" sz="1800" dirty="0"/>
            <a:t>, </a:t>
          </a:r>
          <a:r>
            <a:rPr lang="es-ES_tradnl" sz="1800" dirty="0" err="1"/>
            <a:t>Intellectual</a:t>
          </a:r>
          <a:r>
            <a:rPr lang="es-ES_tradnl" sz="1800" dirty="0"/>
            <a:t> (and Industrial) </a:t>
          </a:r>
          <a:r>
            <a:rPr lang="es-ES_tradnl" sz="1800" dirty="0" err="1"/>
            <a:t>property</a:t>
          </a:r>
          <a:endParaRPr lang="es-ES_tradnl" sz="1800" dirty="0"/>
        </a:p>
      </dgm:t>
    </dgm:pt>
    <dgm:pt modelId="{C3A6E572-95D2-1046-981C-BE4AFEAAF2C9}" type="parTrans" cxnId="{AB1467BA-EE17-444E-B794-89DC0D192297}">
      <dgm:prSet/>
      <dgm:spPr/>
    </dgm:pt>
    <dgm:pt modelId="{54B0DA83-6560-B14C-8392-875CD46E7155}" type="sibTrans" cxnId="{AB1467BA-EE17-444E-B794-89DC0D192297}">
      <dgm:prSet/>
      <dgm:spPr/>
    </dgm:pt>
    <dgm:pt modelId="{A7E431E3-7D38-074F-91A9-95A0F80767ED}">
      <dgm:prSet phldrT="[Texto]" custT="1"/>
      <dgm:spPr>
        <a:solidFill>
          <a:srgbClr val="FF99FF">
            <a:alpha val="89804"/>
          </a:srgbClr>
        </a:solidFill>
        <a:ln>
          <a:noFill/>
        </a:ln>
      </dgm:spPr>
      <dgm:t>
        <a:bodyPr/>
        <a:lstStyle/>
        <a:p>
          <a:r>
            <a:rPr lang="es-ES_tradnl" sz="1800" dirty="0" err="1"/>
            <a:t>Commercial</a:t>
          </a:r>
          <a:r>
            <a:rPr lang="es-ES_tradnl" sz="1800" dirty="0"/>
            <a:t> </a:t>
          </a:r>
          <a:r>
            <a:rPr lang="es-ES_tradnl" sz="1800" dirty="0" err="1"/>
            <a:t>communications</a:t>
          </a:r>
          <a:r>
            <a:rPr lang="es-ES_tradnl" sz="1800" dirty="0"/>
            <a:t> and </a:t>
          </a:r>
          <a:r>
            <a:rPr lang="es-ES_tradnl" sz="1800" dirty="0" err="1"/>
            <a:t>consumers</a:t>
          </a:r>
          <a:r>
            <a:rPr lang="es-ES_tradnl" sz="1800" dirty="0"/>
            <a:t> </a:t>
          </a:r>
          <a:r>
            <a:rPr lang="es-ES_tradnl" sz="1800" dirty="0" err="1"/>
            <a:t>protection</a:t>
          </a:r>
          <a:endParaRPr lang="es-ES_tradnl" sz="1800" dirty="0"/>
        </a:p>
      </dgm:t>
    </dgm:pt>
    <dgm:pt modelId="{7A180E6A-769B-F74F-9E58-DB505D3D9306}" type="parTrans" cxnId="{38EA6ACF-DBE2-B340-9332-3322E463D3F3}">
      <dgm:prSet/>
      <dgm:spPr/>
    </dgm:pt>
    <dgm:pt modelId="{01619BBF-3989-1541-AB88-F3CABAC86F22}" type="sibTrans" cxnId="{38EA6ACF-DBE2-B340-9332-3322E463D3F3}">
      <dgm:prSet/>
      <dgm:spPr/>
    </dgm:pt>
    <dgm:pt modelId="{48109D00-00E4-7C4F-A028-D95CBD070742}">
      <dgm:prSet phldrT="[Texto]" custT="1"/>
      <dgm:spPr>
        <a:solidFill>
          <a:srgbClr val="FF99FF">
            <a:alpha val="89804"/>
          </a:srgbClr>
        </a:solidFill>
        <a:ln>
          <a:noFill/>
        </a:ln>
      </dgm:spPr>
      <dgm:t>
        <a:bodyPr/>
        <a:lstStyle/>
        <a:p>
          <a:r>
            <a:rPr lang="es-ES_tradnl" sz="1800" dirty="0" err="1"/>
            <a:t>ICTs</a:t>
          </a:r>
          <a:r>
            <a:rPr lang="es-ES_tradnl" sz="1800" dirty="0"/>
            <a:t> </a:t>
          </a:r>
          <a:r>
            <a:rPr lang="es-ES_tradnl" sz="1800" dirty="0" err="1"/>
            <a:t>Law</a:t>
          </a:r>
          <a:endParaRPr lang="es-ES_tradnl" sz="1800" dirty="0"/>
        </a:p>
      </dgm:t>
    </dgm:pt>
    <dgm:pt modelId="{610238B0-1BF2-DB49-A485-066C3C115EB5}" type="parTrans" cxnId="{41A10D55-3345-994D-A6A1-777B61B443EC}">
      <dgm:prSet/>
      <dgm:spPr/>
    </dgm:pt>
    <dgm:pt modelId="{72E68AE3-3510-D846-87E9-DAFEB95C7724}" type="sibTrans" cxnId="{41A10D55-3345-994D-A6A1-777B61B443EC}">
      <dgm:prSet/>
      <dgm:spPr/>
    </dgm:pt>
    <dgm:pt modelId="{4D4B1957-C527-4D93-BEE4-BDE444C60B0C}" type="pres">
      <dgm:prSet presAssocID="{414E067F-A0FB-45EA-A06C-671EFCD61EF2}" presName="linearFlow" presStyleCnt="0">
        <dgm:presLayoutVars>
          <dgm:dir/>
          <dgm:animLvl val="lvl"/>
          <dgm:resizeHandles val="exact"/>
        </dgm:presLayoutVars>
      </dgm:prSet>
      <dgm:spPr/>
    </dgm:pt>
    <dgm:pt modelId="{19609B16-A1BB-4842-A219-5180809FCBD5}" type="pres">
      <dgm:prSet presAssocID="{ADF79212-B33A-4820-BDE8-5FE1F51B2008}" presName="composite" presStyleCnt="0"/>
      <dgm:spPr/>
    </dgm:pt>
    <dgm:pt modelId="{4D4EFA15-3EE4-4FB5-A015-84F375728E23}" type="pres">
      <dgm:prSet presAssocID="{ADF79212-B33A-4820-BDE8-5FE1F51B2008}" presName="parentText" presStyleLbl="alignNode1" presStyleIdx="0" presStyleCnt="3">
        <dgm:presLayoutVars>
          <dgm:chMax val="1"/>
          <dgm:bulletEnabled val="1"/>
        </dgm:presLayoutVars>
      </dgm:prSet>
      <dgm:spPr/>
    </dgm:pt>
    <dgm:pt modelId="{02AB5AEE-7D33-4F4B-A3E2-312279851DA7}" type="pres">
      <dgm:prSet presAssocID="{ADF79212-B33A-4820-BDE8-5FE1F51B2008}" presName="descendantText" presStyleLbl="alignAcc1" presStyleIdx="0" presStyleCnt="3">
        <dgm:presLayoutVars>
          <dgm:bulletEnabled val="1"/>
        </dgm:presLayoutVars>
      </dgm:prSet>
      <dgm:spPr/>
    </dgm:pt>
    <dgm:pt modelId="{ED862460-34AC-4696-9A2B-49790CBCB5A7}" type="pres">
      <dgm:prSet presAssocID="{E6E53E3F-FC41-4E3A-92E4-A50A7FD82E48}" presName="sp" presStyleCnt="0"/>
      <dgm:spPr/>
    </dgm:pt>
    <dgm:pt modelId="{897E519A-C660-47D6-95B8-39C4A15DD60C}" type="pres">
      <dgm:prSet presAssocID="{ABC2DE0C-1A5E-470A-8BA9-E74BD15F739C}" presName="composite" presStyleCnt="0"/>
      <dgm:spPr/>
    </dgm:pt>
    <dgm:pt modelId="{12329330-ECC2-47E3-872D-DD3B033F6748}" type="pres">
      <dgm:prSet presAssocID="{ABC2DE0C-1A5E-470A-8BA9-E74BD15F739C}" presName="parentText" presStyleLbl="alignNode1" presStyleIdx="1" presStyleCnt="3">
        <dgm:presLayoutVars>
          <dgm:chMax val="1"/>
          <dgm:bulletEnabled val="1"/>
        </dgm:presLayoutVars>
      </dgm:prSet>
      <dgm:spPr/>
    </dgm:pt>
    <dgm:pt modelId="{FF541DE2-DEAB-40CC-B55A-1BCEA7B53E92}" type="pres">
      <dgm:prSet presAssocID="{ABC2DE0C-1A5E-470A-8BA9-E74BD15F739C}" presName="descendantText" presStyleLbl="alignAcc1" presStyleIdx="1" presStyleCnt="3">
        <dgm:presLayoutVars>
          <dgm:bulletEnabled val="1"/>
        </dgm:presLayoutVars>
      </dgm:prSet>
      <dgm:spPr/>
    </dgm:pt>
    <dgm:pt modelId="{AAF6E630-D739-4F7A-AAB4-488CB33A9437}" type="pres">
      <dgm:prSet presAssocID="{9E6607B3-6707-4FAB-9D8C-355D5AC490E3}" presName="sp" presStyleCnt="0"/>
      <dgm:spPr/>
    </dgm:pt>
    <dgm:pt modelId="{1A1937F2-0CA1-423C-A2C1-07410497FB3F}" type="pres">
      <dgm:prSet presAssocID="{033F4E4D-F104-4BAC-BBC0-170CD22F9DAD}" presName="composite" presStyleCnt="0"/>
      <dgm:spPr/>
    </dgm:pt>
    <dgm:pt modelId="{53777E3B-7545-400F-8AE3-95EA7874E6FA}" type="pres">
      <dgm:prSet presAssocID="{033F4E4D-F104-4BAC-BBC0-170CD22F9DAD}" presName="parentText" presStyleLbl="alignNode1" presStyleIdx="2" presStyleCnt="3">
        <dgm:presLayoutVars>
          <dgm:chMax val="1"/>
          <dgm:bulletEnabled val="1"/>
        </dgm:presLayoutVars>
      </dgm:prSet>
      <dgm:spPr/>
    </dgm:pt>
    <dgm:pt modelId="{8A4E1F10-C6E7-4BC2-BE45-4F2CA50E549E}" type="pres">
      <dgm:prSet presAssocID="{033F4E4D-F104-4BAC-BBC0-170CD22F9DAD}" presName="descendantText" presStyleLbl="alignAcc1" presStyleIdx="2" presStyleCnt="3" custScaleY="131076">
        <dgm:presLayoutVars>
          <dgm:bulletEnabled val="1"/>
        </dgm:presLayoutVars>
      </dgm:prSet>
      <dgm:spPr/>
    </dgm:pt>
  </dgm:ptLst>
  <dgm:cxnLst>
    <dgm:cxn modelId="{CA971E1E-34A0-4E63-A19A-6972195A3D8B}" srcId="{033F4E4D-F104-4BAC-BBC0-170CD22F9DAD}" destId="{ECDC4FCB-7BC9-4FFC-9961-CAFFD6E4D890}" srcOrd="0" destOrd="0" parTransId="{64F9FEF2-FDE2-4DAD-94FC-A2E99D210D63}" sibTransId="{C2DFE2F7-40BE-49A2-9DEE-5D5A6F8B4446}"/>
    <dgm:cxn modelId="{94654A1F-20AA-AE49-BA86-B32530ADE4C7}" type="presOf" srcId="{ABC2DE0C-1A5E-470A-8BA9-E74BD15F739C}" destId="{12329330-ECC2-47E3-872D-DD3B033F6748}" srcOrd="0" destOrd="0" presId="urn:microsoft.com/office/officeart/2005/8/layout/chevron2"/>
    <dgm:cxn modelId="{AC38FB2B-FBC7-4757-9E94-043F58506188}" srcId="{414E067F-A0FB-45EA-A06C-671EFCD61EF2}" destId="{033F4E4D-F104-4BAC-BBC0-170CD22F9DAD}" srcOrd="2" destOrd="0" parTransId="{62A8A3C6-3FDB-4EEB-991D-6C50783E47D8}" sibTransId="{7022F2D9-6E18-43BE-9D20-730A58D53ACB}"/>
    <dgm:cxn modelId="{BAE74E43-A268-4A73-AD0C-CB6E005206A5}" srcId="{ABC2DE0C-1A5E-470A-8BA9-E74BD15F739C}" destId="{1A009723-70AE-4B5E-906A-DAED46402E1F}" srcOrd="1" destOrd="0" parTransId="{D58487A1-B9B6-40F1-8328-612F2494B721}" sibTransId="{230E9819-CD1E-45B2-84AA-2683A09A5D14}"/>
    <dgm:cxn modelId="{1E077148-083C-7847-BA62-E3A0AF784FD7}" type="presOf" srcId="{48109D00-00E4-7C4F-A028-D95CBD070742}" destId="{8A4E1F10-C6E7-4BC2-BE45-4F2CA50E549E}" srcOrd="0" destOrd="3" presId="urn:microsoft.com/office/officeart/2005/8/layout/chevron2"/>
    <dgm:cxn modelId="{5682E54A-7E52-E74E-852C-8FB229A4588F}" type="presOf" srcId="{7942F266-82A2-4A60-B23E-A53D2047CAF2}" destId="{02AB5AEE-7D33-4F4B-A3E2-312279851DA7}" srcOrd="0" destOrd="0" presId="urn:microsoft.com/office/officeart/2005/8/layout/chevron2"/>
    <dgm:cxn modelId="{88455750-6B69-1B4F-828C-E9F6C13ADF68}" type="presOf" srcId="{A7E431E3-7D38-074F-91A9-95A0F80767ED}" destId="{8A4E1F10-C6E7-4BC2-BE45-4F2CA50E549E}" srcOrd="0" destOrd="2" presId="urn:microsoft.com/office/officeart/2005/8/layout/chevron2"/>
    <dgm:cxn modelId="{D67BB651-0EC4-FB4A-BC99-1BAEBA08FD68}" type="presOf" srcId="{ECDC4FCB-7BC9-4FFC-9961-CAFFD6E4D890}" destId="{8A4E1F10-C6E7-4BC2-BE45-4F2CA50E549E}" srcOrd="0" destOrd="0" presId="urn:microsoft.com/office/officeart/2005/8/layout/chevron2"/>
    <dgm:cxn modelId="{41A10D55-3345-994D-A6A1-777B61B443EC}" srcId="{033F4E4D-F104-4BAC-BBC0-170CD22F9DAD}" destId="{48109D00-00E4-7C4F-A028-D95CBD070742}" srcOrd="3" destOrd="0" parTransId="{610238B0-1BF2-DB49-A485-066C3C115EB5}" sibTransId="{72E68AE3-3510-D846-87E9-DAFEB95C7724}"/>
    <dgm:cxn modelId="{84DBE763-886B-48AE-930B-04196C6AB06D}" srcId="{414E067F-A0FB-45EA-A06C-671EFCD61EF2}" destId="{ABC2DE0C-1A5E-470A-8BA9-E74BD15F739C}" srcOrd="1" destOrd="0" parTransId="{FFBABFEC-B7F3-438B-B196-1BECC1A4D101}" sibTransId="{9E6607B3-6707-4FAB-9D8C-355D5AC490E3}"/>
    <dgm:cxn modelId="{73663F73-21F5-430E-9AA7-34418C2779E2}" srcId="{ABC2DE0C-1A5E-470A-8BA9-E74BD15F739C}" destId="{73B7E65A-918D-417F-B744-A5C1BC33A615}" srcOrd="0" destOrd="0" parTransId="{C6A5DDE2-3C33-4B40-B9A2-9B8A815A3DC3}" sibTransId="{2B05E57D-DAC8-4EDA-B849-FFF29DCC87B1}"/>
    <dgm:cxn modelId="{9C9F3B85-6891-B148-81EA-97F6317B78C8}" type="presOf" srcId="{1A009723-70AE-4B5E-906A-DAED46402E1F}" destId="{FF541DE2-DEAB-40CC-B55A-1BCEA7B53E92}" srcOrd="0" destOrd="1" presId="urn:microsoft.com/office/officeart/2005/8/layout/chevron2"/>
    <dgm:cxn modelId="{7EA6E3A1-131B-614F-879D-91206842C1A1}" type="presOf" srcId="{ADF79212-B33A-4820-BDE8-5FE1F51B2008}" destId="{4D4EFA15-3EE4-4FB5-A015-84F375728E23}" srcOrd="0" destOrd="0" presId="urn:microsoft.com/office/officeart/2005/8/layout/chevron2"/>
    <dgm:cxn modelId="{5988CBA9-D6C3-6E43-A847-8833E4F3C72B}" type="presOf" srcId="{B55A3DBF-A401-0848-B49E-FE6B27839886}" destId="{8A4E1F10-C6E7-4BC2-BE45-4F2CA50E549E}" srcOrd="0" destOrd="1" presId="urn:microsoft.com/office/officeart/2005/8/layout/chevron2"/>
    <dgm:cxn modelId="{707688AF-6271-4A74-8020-2CFBFBDC6290}" srcId="{414E067F-A0FB-45EA-A06C-671EFCD61EF2}" destId="{ADF79212-B33A-4820-BDE8-5FE1F51B2008}" srcOrd="0" destOrd="0" parTransId="{07ABE428-8D31-4640-ACFB-D0090EF8AFBD}" sibTransId="{E6E53E3F-FC41-4E3A-92E4-A50A7FD82E48}"/>
    <dgm:cxn modelId="{57CD9DB8-F4AB-F643-9E66-6E07CE7FE871}" type="presOf" srcId="{D50E3814-A812-495F-9C00-A94B4CA60FC3}" destId="{02AB5AEE-7D33-4F4B-A3E2-312279851DA7}" srcOrd="0" destOrd="1" presId="urn:microsoft.com/office/officeart/2005/8/layout/chevron2"/>
    <dgm:cxn modelId="{AB1467BA-EE17-444E-B794-89DC0D192297}" srcId="{033F4E4D-F104-4BAC-BBC0-170CD22F9DAD}" destId="{B55A3DBF-A401-0848-B49E-FE6B27839886}" srcOrd="1" destOrd="0" parTransId="{C3A6E572-95D2-1046-981C-BE4AFEAAF2C9}" sibTransId="{54B0DA83-6560-B14C-8392-875CD46E7155}"/>
    <dgm:cxn modelId="{B2524AC7-F971-492A-89A1-4AD1AA1B8DF8}" srcId="{ADF79212-B33A-4820-BDE8-5FE1F51B2008}" destId="{D50E3814-A812-495F-9C00-A94B4CA60FC3}" srcOrd="1" destOrd="0" parTransId="{E360DBC2-AEA3-45DB-A397-EE2D0FFD82C0}" sibTransId="{3C6B77CE-C9EF-4731-9037-048C068D4138}"/>
    <dgm:cxn modelId="{44CDC7C7-0666-1E4A-8080-F3073D9ED9D0}" type="presOf" srcId="{414E067F-A0FB-45EA-A06C-671EFCD61EF2}" destId="{4D4B1957-C527-4D93-BEE4-BDE444C60B0C}" srcOrd="0" destOrd="0" presId="urn:microsoft.com/office/officeart/2005/8/layout/chevron2"/>
    <dgm:cxn modelId="{38EA6ACF-DBE2-B340-9332-3322E463D3F3}" srcId="{033F4E4D-F104-4BAC-BBC0-170CD22F9DAD}" destId="{A7E431E3-7D38-074F-91A9-95A0F80767ED}" srcOrd="2" destOrd="0" parTransId="{7A180E6A-769B-F74F-9E58-DB505D3D9306}" sibTransId="{01619BBF-3989-1541-AB88-F3CABAC86F22}"/>
    <dgm:cxn modelId="{FDBB17D0-A2AA-C04D-A842-BCD0C5622849}" type="presOf" srcId="{73B7E65A-918D-417F-B744-A5C1BC33A615}" destId="{FF541DE2-DEAB-40CC-B55A-1BCEA7B53E92}" srcOrd="0" destOrd="0" presId="urn:microsoft.com/office/officeart/2005/8/layout/chevron2"/>
    <dgm:cxn modelId="{F69AC2DE-8DD1-4BFB-9F4A-74BC3C36831E}" srcId="{ADF79212-B33A-4820-BDE8-5FE1F51B2008}" destId="{7942F266-82A2-4A60-B23E-A53D2047CAF2}" srcOrd="0" destOrd="0" parTransId="{C1E86443-9486-42F0-8F19-B67F72F4FD87}" sibTransId="{75D1C82A-AA72-4211-B862-4282219D176F}"/>
    <dgm:cxn modelId="{2315A2E1-F289-994C-B137-548C5FE74063}" type="presOf" srcId="{A823A64D-D9D7-4679-87A0-A09E6650F1A7}" destId="{FF541DE2-DEAB-40CC-B55A-1BCEA7B53E92}" srcOrd="0" destOrd="2" presId="urn:microsoft.com/office/officeart/2005/8/layout/chevron2"/>
    <dgm:cxn modelId="{718B29F2-AE74-224F-A779-9D1DCCE10F26}" type="presOf" srcId="{033F4E4D-F104-4BAC-BBC0-170CD22F9DAD}" destId="{53777E3B-7545-400F-8AE3-95EA7874E6FA}" srcOrd="0" destOrd="0" presId="urn:microsoft.com/office/officeart/2005/8/layout/chevron2"/>
    <dgm:cxn modelId="{D63069FD-8B28-4A89-81B1-42901723C814}" srcId="{ABC2DE0C-1A5E-470A-8BA9-E74BD15F739C}" destId="{A823A64D-D9D7-4679-87A0-A09E6650F1A7}" srcOrd="2" destOrd="0" parTransId="{D1BCCFD9-754C-461A-A283-803597686F5E}" sibTransId="{BD498DA8-6175-42D8-B5D1-3ABD381953B0}"/>
    <dgm:cxn modelId="{4E514D73-9FDD-7B4E-9960-FEB4358C1067}" type="presParOf" srcId="{4D4B1957-C527-4D93-BEE4-BDE444C60B0C}" destId="{19609B16-A1BB-4842-A219-5180809FCBD5}" srcOrd="0" destOrd="0" presId="urn:microsoft.com/office/officeart/2005/8/layout/chevron2"/>
    <dgm:cxn modelId="{5E6A89AA-A237-5343-8336-8D8697F31543}" type="presParOf" srcId="{19609B16-A1BB-4842-A219-5180809FCBD5}" destId="{4D4EFA15-3EE4-4FB5-A015-84F375728E23}" srcOrd="0" destOrd="0" presId="urn:microsoft.com/office/officeart/2005/8/layout/chevron2"/>
    <dgm:cxn modelId="{499E05DE-88C8-FE40-810A-1FC8C34BF687}" type="presParOf" srcId="{19609B16-A1BB-4842-A219-5180809FCBD5}" destId="{02AB5AEE-7D33-4F4B-A3E2-312279851DA7}" srcOrd="1" destOrd="0" presId="urn:microsoft.com/office/officeart/2005/8/layout/chevron2"/>
    <dgm:cxn modelId="{DE74589F-B8E5-E849-AB86-D34857A97D74}" type="presParOf" srcId="{4D4B1957-C527-4D93-BEE4-BDE444C60B0C}" destId="{ED862460-34AC-4696-9A2B-49790CBCB5A7}" srcOrd="1" destOrd="0" presId="urn:microsoft.com/office/officeart/2005/8/layout/chevron2"/>
    <dgm:cxn modelId="{B2D2F98D-8D66-AB4F-A34A-BA6A2ABAF972}" type="presParOf" srcId="{4D4B1957-C527-4D93-BEE4-BDE444C60B0C}" destId="{897E519A-C660-47D6-95B8-39C4A15DD60C}" srcOrd="2" destOrd="0" presId="urn:microsoft.com/office/officeart/2005/8/layout/chevron2"/>
    <dgm:cxn modelId="{EBD74313-D8F8-8045-B8D7-027FF0B1F402}" type="presParOf" srcId="{897E519A-C660-47D6-95B8-39C4A15DD60C}" destId="{12329330-ECC2-47E3-872D-DD3B033F6748}" srcOrd="0" destOrd="0" presId="urn:microsoft.com/office/officeart/2005/8/layout/chevron2"/>
    <dgm:cxn modelId="{D2065EDA-F6F3-0949-B006-7E81EEDC53C8}" type="presParOf" srcId="{897E519A-C660-47D6-95B8-39C4A15DD60C}" destId="{FF541DE2-DEAB-40CC-B55A-1BCEA7B53E92}" srcOrd="1" destOrd="0" presId="urn:microsoft.com/office/officeart/2005/8/layout/chevron2"/>
    <dgm:cxn modelId="{8D1414CB-7B9D-E04F-8AD8-6DB7F7862A19}" type="presParOf" srcId="{4D4B1957-C527-4D93-BEE4-BDE444C60B0C}" destId="{AAF6E630-D739-4F7A-AAB4-488CB33A9437}" srcOrd="3" destOrd="0" presId="urn:microsoft.com/office/officeart/2005/8/layout/chevron2"/>
    <dgm:cxn modelId="{06CDED66-3105-E141-B8A7-AA522F36A361}" type="presParOf" srcId="{4D4B1957-C527-4D93-BEE4-BDE444C60B0C}" destId="{1A1937F2-0CA1-423C-A2C1-07410497FB3F}" srcOrd="4" destOrd="0" presId="urn:microsoft.com/office/officeart/2005/8/layout/chevron2"/>
    <dgm:cxn modelId="{0E6127BF-5D21-5144-B87C-A558B9B9DBAA}" type="presParOf" srcId="{1A1937F2-0CA1-423C-A2C1-07410497FB3F}" destId="{53777E3B-7545-400F-8AE3-95EA7874E6FA}" srcOrd="0" destOrd="0" presId="urn:microsoft.com/office/officeart/2005/8/layout/chevron2"/>
    <dgm:cxn modelId="{39385288-7FF4-FE44-A0EF-6BE8C8F8D970}" type="presParOf" srcId="{1A1937F2-0CA1-423C-A2C1-07410497FB3F}" destId="{8A4E1F10-C6E7-4BC2-BE45-4F2CA50E549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912445B-5D53-4C40-83C0-7856E9B41F0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s-ES_tradnl"/>
        </a:p>
      </dgm:t>
    </dgm:pt>
    <dgm:pt modelId="{DE3B8F9D-85FB-4E41-91AD-397CB66006D6}">
      <dgm:prSet phldrT="[Texto]" custT="1"/>
      <dgm:spPr>
        <a:solidFill>
          <a:srgbClr val="CC00CC"/>
        </a:solidFill>
      </dgm:spPr>
      <dgm:t>
        <a:bodyPr/>
        <a:lstStyle/>
        <a:p>
          <a:r>
            <a:rPr lang="es-ES_tradnl" sz="2400" dirty="0" err="1"/>
            <a:t>Customary</a:t>
          </a:r>
          <a:r>
            <a:rPr lang="es-ES_tradnl" sz="2400" dirty="0"/>
            <a:t> </a:t>
          </a:r>
          <a:r>
            <a:rPr lang="es-ES_tradnl" sz="2400" dirty="0" err="1"/>
            <a:t>Law</a:t>
          </a:r>
          <a:endParaRPr lang="es-ES_tradnl" sz="2400" dirty="0"/>
        </a:p>
      </dgm:t>
    </dgm:pt>
    <dgm:pt modelId="{4E5C4AFD-F782-4E13-ACE8-6FFF636C9D91}" type="parTrans" cxnId="{AD998A6D-C196-433B-B54B-4398607F3F3C}">
      <dgm:prSet/>
      <dgm:spPr/>
      <dgm:t>
        <a:bodyPr/>
        <a:lstStyle/>
        <a:p>
          <a:endParaRPr lang="es-ES_tradnl"/>
        </a:p>
      </dgm:t>
    </dgm:pt>
    <dgm:pt modelId="{3907FF25-CD72-4348-A193-F3CEE491266B}" type="sibTrans" cxnId="{AD998A6D-C196-433B-B54B-4398607F3F3C}">
      <dgm:prSet/>
      <dgm:spPr/>
      <dgm:t>
        <a:bodyPr/>
        <a:lstStyle/>
        <a:p>
          <a:endParaRPr lang="es-ES_tradnl"/>
        </a:p>
      </dgm:t>
    </dgm:pt>
    <dgm:pt modelId="{FF55A8B0-FF6F-493D-99B3-F7CD07CB1003}">
      <dgm:prSet phldrT="[Texto]" custT="1"/>
      <dgm:spPr>
        <a:solidFill>
          <a:srgbClr val="CC00CC"/>
        </a:solidFill>
      </dgm:spPr>
      <dgm:t>
        <a:bodyPr/>
        <a:lstStyle/>
        <a:p>
          <a:r>
            <a:rPr lang="es-ES_tradnl" sz="2100" dirty="0" err="1"/>
            <a:t>Codification</a:t>
          </a:r>
          <a:endParaRPr lang="es-ES_tradnl" sz="2100" dirty="0"/>
        </a:p>
      </dgm:t>
    </dgm:pt>
    <dgm:pt modelId="{0A5FB3A9-C8C5-47F2-A8FE-0A635074A79B}" type="parTrans" cxnId="{9580789A-0B78-40C8-A9D2-4751FEBF1CD9}">
      <dgm:prSet/>
      <dgm:spPr/>
      <dgm:t>
        <a:bodyPr/>
        <a:lstStyle/>
        <a:p>
          <a:endParaRPr lang="es-ES_tradnl"/>
        </a:p>
      </dgm:t>
    </dgm:pt>
    <dgm:pt modelId="{9D93CEB1-867D-4065-BDDF-7B88C3FFD473}" type="sibTrans" cxnId="{9580789A-0B78-40C8-A9D2-4751FEBF1CD9}">
      <dgm:prSet/>
      <dgm:spPr/>
      <dgm:t>
        <a:bodyPr/>
        <a:lstStyle/>
        <a:p>
          <a:endParaRPr lang="es-ES_tradnl"/>
        </a:p>
      </dgm:t>
    </dgm:pt>
    <dgm:pt modelId="{424A9F67-11B1-48B7-B013-E233D4ABB966}">
      <dgm:prSet phldrT="[Texto]" custT="1"/>
      <dgm:spPr>
        <a:solidFill>
          <a:srgbClr val="CC00CC"/>
        </a:solidFill>
      </dgm:spPr>
      <dgm:t>
        <a:bodyPr/>
        <a:lstStyle/>
        <a:p>
          <a:r>
            <a:rPr lang="es-ES_tradnl" sz="2000" dirty="0"/>
            <a:t>De-</a:t>
          </a:r>
          <a:r>
            <a:rPr lang="es-ES_tradnl" sz="2000" dirty="0" err="1"/>
            <a:t>codification</a:t>
          </a:r>
          <a:endParaRPr lang="es-ES_tradnl" sz="2000" dirty="0"/>
        </a:p>
      </dgm:t>
    </dgm:pt>
    <dgm:pt modelId="{C86ADF67-F1B6-47CE-AFD7-81C8026F0702}" type="parTrans" cxnId="{A37B017A-91A4-451C-BFEF-3053DD6A46C6}">
      <dgm:prSet/>
      <dgm:spPr/>
      <dgm:t>
        <a:bodyPr/>
        <a:lstStyle/>
        <a:p>
          <a:endParaRPr lang="es-ES_tradnl"/>
        </a:p>
      </dgm:t>
    </dgm:pt>
    <dgm:pt modelId="{099E7AA1-568E-4911-BD33-08697CD83B31}" type="sibTrans" cxnId="{A37B017A-91A4-451C-BFEF-3053DD6A46C6}">
      <dgm:prSet/>
      <dgm:spPr/>
      <dgm:t>
        <a:bodyPr/>
        <a:lstStyle/>
        <a:p>
          <a:endParaRPr lang="es-ES_tradnl"/>
        </a:p>
      </dgm:t>
    </dgm:pt>
    <dgm:pt modelId="{0020DE62-23E9-4560-99FD-2C2BEB0729AC}">
      <dgm:prSet phldrT="[Texto]" custT="1"/>
      <dgm:spPr>
        <a:solidFill>
          <a:srgbClr val="CC00CC"/>
        </a:solidFill>
      </dgm:spPr>
      <dgm:t>
        <a:bodyPr/>
        <a:lstStyle/>
        <a:p>
          <a:r>
            <a:rPr lang="es-ES_tradnl" sz="2100" dirty="0"/>
            <a:t>Re-</a:t>
          </a:r>
          <a:r>
            <a:rPr lang="es-ES_tradnl" sz="2100" dirty="0" err="1"/>
            <a:t>codification</a:t>
          </a:r>
          <a:endParaRPr lang="es-ES_tradnl" sz="2100" dirty="0"/>
        </a:p>
      </dgm:t>
    </dgm:pt>
    <dgm:pt modelId="{77CC86EF-C270-4749-84A2-9EB40EE2844C}" type="parTrans" cxnId="{F1D85A7D-89A2-40E8-BDBF-2BA5C7C0C694}">
      <dgm:prSet/>
      <dgm:spPr/>
      <dgm:t>
        <a:bodyPr/>
        <a:lstStyle/>
        <a:p>
          <a:endParaRPr lang="es-ES_tradnl"/>
        </a:p>
      </dgm:t>
    </dgm:pt>
    <dgm:pt modelId="{60534D40-864B-4F19-B30E-AF5A85851C84}" type="sibTrans" cxnId="{F1D85A7D-89A2-40E8-BDBF-2BA5C7C0C694}">
      <dgm:prSet/>
      <dgm:spPr/>
      <dgm:t>
        <a:bodyPr/>
        <a:lstStyle/>
        <a:p>
          <a:endParaRPr lang="es-ES_tradnl"/>
        </a:p>
      </dgm:t>
    </dgm:pt>
    <dgm:pt modelId="{A0C371FF-5B77-4D00-9BEF-BF8430CCE22A}" type="pres">
      <dgm:prSet presAssocID="{7912445B-5D53-4C40-83C0-7856E9B41F0E}" presName="CompostProcess" presStyleCnt="0">
        <dgm:presLayoutVars>
          <dgm:dir/>
          <dgm:resizeHandles val="exact"/>
        </dgm:presLayoutVars>
      </dgm:prSet>
      <dgm:spPr/>
    </dgm:pt>
    <dgm:pt modelId="{8CB3E60B-5D9B-441D-AA42-17C2121CB4E7}" type="pres">
      <dgm:prSet presAssocID="{7912445B-5D53-4C40-83C0-7856E9B41F0E}" presName="arrow" presStyleLbl="bgShp" presStyleIdx="0" presStyleCnt="1"/>
      <dgm:spPr>
        <a:solidFill>
          <a:srgbClr val="FF99FF"/>
        </a:solidFill>
      </dgm:spPr>
    </dgm:pt>
    <dgm:pt modelId="{86592586-D23F-41E7-B3D0-94FD1CE52379}" type="pres">
      <dgm:prSet presAssocID="{7912445B-5D53-4C40-83C0-7856E9B41F0E}" presName="linearProcess" presStyleCnt="0"/>
      <dgm:spPr/>
    </dgm:pt>
    <dgm:pt modelId="{1BDBA8CF-F377-42FE-91AA-8547CE2E4C8C}" type="pres">
      <dgm:prSet presAssocID="{DE3B8F9D-85FB-4E41-91AD-397CB66006D6}" presName="textNode" presStyleLbl="node1" presStyleIdx="0" presStyleCnt="4">
        <dgm:presLayoutVars>
          <dgm:bulletEnabled val="1"/>
        </dgm:presLayoutVars>
      </dgm:prSet>
      <dgm:spPr/>
    </dgm:pt>
    <dgm:pt modelId="{ED040FD9-2CB5-4954-8582-B9F9D0D700BB}" type="pres">
      <dgm:prSet presAssocID="{3907FF25-CD72-4348-A193-F3CEE491266B}" presName="sibTrans" presStyleCnt="0"/>
      <dgm:spPr/>
    </dgm:pt>
    <dgm:pt modelId="{9909DD62-01F8-469C-B2BC-FDDE6D15BBC3}" type="pres">
      <dgm:prSet presAssocID="{FF55A8B0-FF6F-493D-99B3-F7CD07CB1003}" presName="textNode" presStyleLbl="node1" presStyleIdx="1" presStyleCnt="4">
        <dgm:presLayoutVars>
          <dgm:bulletEnabled val="1"/>
        </dgm:presLayoutVars>
      </dgm:prSet>
      <dgm:spPr/>
    </dgm:pt>
    <dgm:pt modelId="{62A163EC-5E19-4580-B058-C8E6673EB533}" type="pres">
      <dgm:prSet presAssocID="{9D93CEB1-867D-4065-BDDF-7B88C3FFD473}" presName="sibTrans" presStyleCnt="0"/>
      <dgm:spPr/>
    </dgm:pt>
    <dgm:pt modelId="{29031DBE-AD9E-400B-998A-4E5EAD8084F6}" type="pres">
      <dgm:prSet presAssocID="{424A9F67-11B1-48B7-B013-E233D4ABB966}" presName="textNode" presStyleLbl="node1" presStyleIdx="2" presStyleCnt="4">
        <dgm:presLayoutVars>
          <dgm:bulletEnabled val="1"/>
        </dgm:presLayoutVars>
      </dgm:prSet>
      <dgm:spPr/>
    </dgm:pt>
    <dgm:pt modelId="{E00488E2-7542-4F84-92CA-E8108DF5F124}" type="pres">
      <dgm:prSet presAssocID="{099E7AA1-568E-4911-BD33-08697CD83B31}" presName="sibTrans" presStyleCnt="0"/>
      <dgm:spPr/>
    </dgm:pt>
    <dgm:pt modelId="{1467743B-EBA4-4E6B-B023-EE78052B3793}" type="pres">
      <dgm:prSet presAssocID="{0020DE62-23E9-4560-99FD-2C2BEB0729AC}" presName="textNode" presStyleLbl="node1" presStyleIdx="3" presStyleCnt="4">
        <dgm:presLayoutVars>
          <dgm:bulletEnabled val="1"/>
        </dgm:presLayoutVars>
      </dgm:prSet>
      <dgm:spPr/>
    </dgm:pt>
  </dgm:ptLst>
  <dgm:cxnLst>
    <dgm:cxn modelId="{600C8811-4986-3F4A-8D05-16B760F11C0C}" type="presOf" srcId="{FF55A8B0-FF6F-493D-99B3-F7CD07CB1003}" destId="{9909DD62-01F8-469C-B2BC-FDDE6D15BBC3}" srcOrd="0" destOrd="0" presId="urn:microsoft.com/office/officeart/2005/8/layout/hProcess9"/>
    <dgm:cxn modelId="{CB39E834-B7B9-5C47-A40B-838061D42CDC}" type="presOf" srcId="{DE3B8F9D-85FB-4E41-91AD-397CB66006D6}" destId="{1BDBA8CF-F377-42FE-91AA-8547CE2E4C8C}" srcOrd="0" destOrd="0" presId="urn:microsoft.com/office/officeart/2005/8/layout/hProcess9"/>
    <dgm:cxn modelId="{AD998A6D-C196-433B-B54B-4398607F3F3C}" srcId="{7912445B-5D53-4C40-83C0-7856E9B41F0E}" destId="{DE3B8F9D-85FB-4E41-91AD-397CB66006D6}" srcOrd="0" destOrd="0" parTransId="{4E5C4AFD-F782-4E13-ACE8-6FFF636C9D91}" sibTransId="{3907FF25-CD72-4348-A193-F3CEE491266B}"/>
    <dgm:cxn modelId="{CF50F36F-603A-6A40-BB51-717A8DC7AF33}" type="presOf" srcId="{0020DE62-23E9-4560-99FD-2C2BEB0729AC}" destId="{1467743B-EBA4-4E6B-B023-EE78052B3793}" srcOrd="0" destOrd="0" presId="urn:microsoft.com/office/officeart/2005/8/layout/hProcess9"/>
    <dgm:cxn modelId="{A37B017A-91A4-451C-BFEF-3053DD6A46C6}" srcId="{7912445B-5D53-4C40-83C0-7856E9B41F0E}" destId="{424A9F67-11B1-48B7-B013-E233D4ABB966}" srcOrd="2" destOrd="0" parTransId="{C86ADF67-F1B6-47CE-AFD7-81C8026F0702}" sibTransId="{099E7AA1-568E-4911-BD33-08697CD83B31}"/>
    <dgm:cxn modelId="{F1D85A7D-89A2-40E8-BDBF-2BA5C7C0C694}" srcId="{7912445B-5D53-4C40-83C0-7856E9B41F0E}" destId="{0020DE62-23E9-4560-99FD-2C2BEB0729AC}" srcOrd="3" destOrd="0" parTransId="{77CC86EF-C270-4749-84A2-9EB40EE2844C}" sibTransId="{60534D40-864B-4F19-B30E-AF5A85851C84}"/>
    <dgm:cxn modelId="{CD993E80-9BB2-2B49-96C5-C3075FD3B174}" type="presOf" srcId="{424A9F67-11B1-48B7-B013-E233D4ABB966}" destId="{29031DBE-AD9E-400B-998A-4E5EAD8084F6}" srcOrd="0" destOrd="0" presId="urn:microsoft.com/office/officeart/2005/8/layout/hProcess9"/>
    <dgm:cxn modelId="{9580789A-0B78-40C8-A9D2-4751FEBF1CD9}" srcId="{7912445B-5D53-4C40-83C0-7856E9B41F0E}" destId="{FF55A8B0-FF6F-493D-99B3-F7CD07CB1003}" srcOrd="1" destOrd="0" parTransId="{0A5FB3A9-C8C5-47F2-A8FE-0A635074A79B}" sibTransId="{9D93CEB1-867D-4065-BDDF-7B88C3FFD473}"/>
    <dgm:cxn modelId="{9929D1AE-C7F4-1E40-B215-E5F2412BB90B}" type="presOf" srcId="{7912445B-5D53-4C40-83C0-7856E9B41F0E}" destId="{A0C371FF-5B77-4D00-9BEF-BF8430CCE22A}" srcOrd="0" destOrd="0" presId="urn:microsoft.com/office/officeart/2005/8/layout/hProcess9"/>
    <dgm:cxn modelId="{B5A867A8-0B00-DD46-B384-603990B36EAF}" type="presParOf" srcId="{A0C371FF-5B77-4D00-9BEF-BF8430CCE22A}" destId="{8CB3E60B-5D9B-441D-AA42-17C2121CB4E7}" srcOrd="0" destOrd="0" presId="urn:microsoft.com/office/officeart/2005/8/layout/hProcess9"/>
    <dgm:cxn modelId="{4D37F756-36E4-4A48-AF66-C83AC6A13D62}" type="presParOf" srcId="{A0C371FF-5B77-4D00-9BEF-BF8430CCE22A}" destId="{86592586-D23F-41E7-B3D0-94FD1CE52379}" srcOrd="1" destOrd="0" presId="urn:microsoft.com/office/officeart/2005/8/layout/hProcess9"/>
    <dgm:cxn modelId="{1BB82314-0521-C64E-B092-E3D01888B792}" type="presParOf" srcId="{86592586-D23F-41E7-B3D0-94FD1CE52379}" destId="{1BDBA8CF-F377-42FE-91AA-8547CE2E4C8C}" srcOrd="0" destOrd="0" presId="urn:microsoft.com/office/officeart/2005/8/layout/hProcess9"/>
    <dgm:cxn modelId="{3DD71DE0-49AA-E34B-BAFD-AF041183537B}" type="presParOf" srcId="{86592586-D23F-41E7-B3D0-94FD1CE52379}" destId="{ED040FD9-2CB5-4954-8582-B9F9D0D700BB}" srcOrd="1" destOrd="0" presId="urn:microsoft.com/office/officeart/2005/8/layout/hProcess9"/>
    <dgm:cxn modelId="{FE4F3AB2-B51B-7049-B420-1DD1BE66E9EB}" type="presParOf" srcId="{86592586-D23F-41E7-B3D0-94FD1CE52379}" destId="{9909DD62-01F8-469C-B2BC-FDDE6D15BBC3}" srcOrd="2" destOrd="0" presId="urn:microsoft.com/office/officeart/2005/8/layout/hProcess9"/>
    <dgm:cxn modelId="{F8D5704D-84DF-B64F-A24B-BD6B1BC0D4F7}" type="presParOf" srcId="{86592586-D23F-41E7-B3D0-94FD1CE52379}" destId="{62A163EC-5E19-4580-B058-C8E6673EB533}" srcOrd="3" destOrd="0" presId="urn:microsoft.com/office/officeart/2005/8/layout/hProcess9"/>
    <dgm:cxn modelId="{FCFB500C-A493-FD4B-848A-9959C5CBE8BB}" type="presParOf" srcId="{86592586-D23F-41E7-B3D0-94FD1CE52379}" destId="{29031DBE-AD9E-400B-998A-4E5EAD8084F6}" srcOrd="4" destOrd="0" presId="urn:microsoft.com/office/officeart/2005/8/layout/hProcess9"/>
    <dgm:cxn modelId="{D8A582A6-CDDD-F245-AD16-023FBD128808}" type="presParOf" srcId="{86592586-D23F-41E7-B3D0-94FD1CE52379}" destId="{E00488E2-7542-4F84-92CA-E8108DF5F124}" srcOrd="5" destOrd="0" presId="urn:microsoft.com/office/officeart/2005/8/layout/hProcess9"/>
    <dgm:cxn modelId="{289D3ECB-275E-6548-BBFE-AED6A65BAA7D}" type="presParOf" srcId="{86592586-D23F-41E7-B3D0-94FD1CE52379}" destId="{1467743B-EBA4-4E6B-B023-EE78052B379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5808341-C4E9-4651-9B1E-F04E47049501}" type="doc">
      <dgm:prSet loTypeId="urn:microsoft.com/office/officeart/2008/layout/AlternatingPictureBlocks" loCatId="list" qsTypeId="urn:microsoft.com/office/officeart/2005/8/quickstyle/simple1" qsCatId="simple" csTypeId="urn:microsoft.com/office/officeart/2005/8/colors/colorful3" csCatId="colorful" phldr="1"/>
      <dgm:spPr/>
      <dgm:t>
        <a:bodyPr/>
        <a:lstStyle/>
        <a:p>
          <a:endParaRPr lang="es-ES"/>
        </a:p>
      </dgm:t>
    </dgm:pt>
    <dgm:pt modelId="{8C2CFFC7-8B4C-48E9-A924-E87C41813C18}">
      <dgm:prSet phldrT="[Texto]" custT="1"/>
      <dgm:spPr/>
      <dgm:t>
        <a:bodyPr/>
        <a:lstStyle/>
        <a:p>
          <a:r>
            <a:rPr lang="es-ES" sz="2800" b="1" dirty="0" err="1">
              <a:solidFill>
                <a:schemeClr val="tx1"/>
              </a:solidFill>
            </a:rPr>
            <a:t>Globalization</a:t>
          </a:r>
          <a:endParaRPr lang="es-ES" sz="2800" b="1" dirty="0">
            <a:solidFill>
              <a:schemeClr val="tx1"/>
            </a:solidFill>
          </a:endParaRPr>
        </a:p>
      </dgm:t>
    </dgm:pt>
    <dgm:pt modelId="{E6FEA2CB-208C-4F65-BA43-14DC0062A352}" type="parTrans" cxnId="{5A1FC516-BE3F-4331-B93E-1C6F31F18839}">
      <dgm:prSet/>
      <dgm:spPr/>
      <dgm:t>
        <a:bodyPr/>
        <a:lstStyle/>
        <a:p>
          <a:endParaRPr lang="es-ES"/>
        </a:p>
      </dgm:t>
    </dgm:pt>
    <dgm:pt modelId="{BED98CE6-41C8-4900-B9BE-9FC26FF9A8CA}" type="sibTrans" cxnId="{5A1FC516-BE3F-4331-B93E-1C6F31F18839}">
      <dgm:prSet/>
      <dgm:spPr/>
      <dgm:t>
        <a:bodyPr/>
        <a:lstStyle/>
        <a:p>
          <a:endParaRPr lang="es-ES"/>
        </a:p>
      </dgm:t>
    </dgm:pt>
    <dgm:pt modelId="{6408B34E-E5FD-46BD-A01F-876D2841292E}">
      <dgm:prSet phldrT="[Texto]" custT="1"/>
      <dgm:spPr/>
      <dgm:t>
        <a:bodyPr/>
        <a:lstStyle/>
        <a:p>
          <a:r>
            <a:rPr lang="es-ES" sz="2800" b="1" dirty="0">
              <a:solidFill>
                <a:schemeClr val="tx1"/>
              </a:solidFill>
            </a:rPr>
            <a:t>LEX MERCATORIA</a:t>
          </a:r>
        </a:p>
      </dgm:t>
    </dgm:pt>
    <dgm:pt modelId="{931E6106-8321-4C00-B8D7-C451A8FAF67F}" type="parTrans" cxnId="{745316DB-57A4-4AD4-BC66-3DA73A89AE40}">
      <dgm:prSet/>
      <dgm:spPr/>
      <dgm:t>
        <a:bodyPr/>
        <a:lstStyle/>
        <a:p>
          <a:endParaRPr lang="es-ES"/>
        </a:p>
      </dgm:t>
    </dgm:pt>
    <dgm:pt modelId="{8745C7B7-9AB2-44AD-9EFE-F2AD71190AF3}" type="sibTrans" cxnId="{745316DB-57A4-4AD4-BC66-3DA73A89AE40}">
      <dgm:prSet/>
      <dgm:spPr/>
      <dgm:t>
        <a:bodyPr/>
        <a:lstStyle/>
        <a:p>
          <a:endParaRPr lang="es-ES"/>
        </a:p>
      </dgm:t>
    </dgm:pt>
    <dgm:pt modelId="{EE27E847-AAA3-496E-ACAB-D0723F338A83}">
      <dgm:prSet phldrT="[Texto]" custT="1"/>
      <dgm:spPr/>
      <dgm:t>
        <a:bodyPr/>
        <a:lstStyle/>
        <a:p>
          <a:r>
            <a:rPr lang="es-ES" sz="2800" b="1" dirty="0" err="1">
              <a:solidFill>
                <a:schemeClr val="tx1"/>
              </a:solidFill>
            </a:rPr>
            <a:t>European</a:t>
          </a:r>
          <a:r>
            <a:rPr lang="es-ES" sz="2800" b="1" dirty="0">
              <a:solidFill>
                <a:schemeClr val="tx1"/>
              </a:solidFill>
            </a:rPr>
            <a:t> </a:t>
          </a:r>
          <a:r>
            <a:rPr lang="es-ES" sz="2800" b="1" dirty="0" err="1">
              <a:solidFill>
                <a:schemeClr val="tx1"/>
              </a:solidFill>
            </a:rPr>
            <a:t>Union</a:t>
          </a:r>
          <a:endParaRPr lang="es-ES" sz="2800" b="1" dirty="0">
            <a:solidFill>
              <a:schemeClr val="tx1"/>
            </a:solidFill>
          </a:endParaRPr>
        </a:p>
      </dgm:t>
    </dgm:pt>
    <dgm:pt modelId="{C568F6B1-79FE-496E-ACCB-CBB49969C3C5}" type="parTrans" cxnId="{D6490913-6FB0-46A0-8D20-9B757512CB19}">
      <dgm:prSet/>
      <dgm:spPr/>
      <dgm:t>
        <a:bodyPr/>
        <a:lstStyle/>
        <a:p>
          <a:endParaRPr lang="es-ES"/>
        </a:p>
      </dgm:t>
    </dgm:pt>
    <dgm:pt modelId="{77FCEC4D-B636-4D7B-902A-5EBF7D6301E5}" type="sibTrans" cxnId="{D6490913-6FB0-46A0-8D20-9B757512CB19}">
      <dgm:prSet/>
      <dgm:spPr/>
      <dgm:t>
        <a:bodyPr/>
        <a:lstStyle/>
        <a:p>
          <a:endParaRPr lang="es-ES"/>
        </a:p>
      </dgm:t>
    </dgm:pt>
    <dgm:pt modelId="{662F26A8-0BA9-4A7E-8711-0D2B80BD061C}">
      <dgm:prSet phldrT="[Texto]" custT="1"/>
      <dgm:spPr/>
      <dgm:t>
        <a:bodyPr/>
        <a:lstStyle/>
        <a:p>
          <a:r>
            <a:rPr lang="es-ES" sz="2800" b="1" dirty="0">
              <a:solidFill>
                <a:schemeClr val="tx1"/>
              </a:solidFill>
            </a:rPr>
            <a:t>New Instruments and </a:t>
          </a:r>
          <a:r>
            <a:rPr lang="es-ES" sz="2800" b="1" dirty="0" err="1">
              <a:solidFill>
                <a:schemeClr val="tx1"/>
              </a:solidFill>
            </a:rPr>
            <a:t>contracts</a:t>
          </a:r>
          <a:endParaRPr lang="es-ES" sz="2800" b="1" dirty="0">
            <a:solidFill>
              <a:schemeClr val="tx1"/>
            </a:solidFill>
          </a:endParaRPr>
        </a:p>
      </dgm:t>
    </dgm:pt>
    <dgm:pt modelId="{D4687A75-C2B3-401F-8E72-463CAAD9B713}" type="parTrans" cxnId="{AF646916-6396-4B74-8070-CDF8FAEA80FD}">
      <dgm:prSet/>
      <dgm:spPr/>
      <dgm:t>
        <a:bodyPr/>
        <a:lstStyle/>
        <a:p>
          <a:endParaRPr lang="es-ES"/>
        </a:p>
      </dgm:t>
    </dgm:pt>
    <dgm:pt modelId="{4762C036-FCA0-41A4-A206-61363714A454}" type="sibTrans" cxnId="{AF646916-6396-4B74-8070-CDF8FAEA80FD}">
      <dgm:prSet/>
      <dgm:spPr/>
      <dgm:t>
        <a:bodyPr/>
        <a:lstStyle/>
        <a:p>
          <a:endParaRPr lang="es-ES"/>
        </a:p>
      </dgm:t>
    </dgm:pt>
    <dgm:pt modelId="{C39DEFD1-82E5-42A6-A463-284960F36F31}" type="pres">
      <dgm:prSet presAssocID="{C5808341-C4E9-4651-9B1E-F04E47049501}" presName="linearFlow" presStyleCnt="0">
        <dgm:presLayoutVars>
          <dgm:dir/>
          <dgm:resizeHandles val="exact"/>
        </dgm:presLayoutVars>
      </dgm:prSet>
      <dgm:spPr/>
    </dgm:pt>
    <dgm:pt modelId="{B850A6C1-B935-48EE-9915-8662A2301A13}" type="pres">
      <dgm:prSet presAssocID="{8C2CFFC7-8B4C-48E9-A924-E87C41813C18}" presName="comp" presStyleCnt="0"/>
      <dgm:spPr/>
    </dgm:pt>
    <dgm:pt modelId="{8E580852-D748-40EA-90E2-428027A600B7}" type="pres">
      <dgm:prSet presAssocID="{8C2CFFC7-8B4C-48E9-A924-E87C41813C18}" presName="rect2" presStyleLbl="node1" presStyleIdx="0" presStyleCnt="4" custScaleX="165342" custLinFactNeighborX="30714" custLinFactNeighborY="3818">
        <dgm:presLayoutVars>
          <dgm:bulletEnabled val="1"/>
        </dgm:presLayoutVars>
      </dgm:prSet>
      <dgm:spPr/>
    </dgm:pt>
    <dgm:pt modelId="{62F0C6D6-50D6-4AEA-8F3A-A0A619B58D66}" type="pres">
      <dgm:prSet presAssocID="{8C2CFFC7-8B4C-48E9-A924-E87C41813C18}" presName="rect1" presStyleLbl="lnNode1" presStyleIdx="0" presStyleCnt="4" custScaleX="165342" custLinFactNeighborX="-77521" custLinFactNeighborY="116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32000" b="-32000"/>
          </a:stretch>
        </a:blipFill>
      </dgm:spPr>
    </dgm:pt>
    <dgm:pt modelId="{2F529024-5830-4B9F-809B-A7D878E95F32}" type="pres">
      <dgm:prSet presAssocID="{BED98CE6-41C8-4900-B9BE-9FC26FF9A8CA}" presName="sibTrans" presStyleCnt="0"/>
      <dgm:spPr/>
    </dgm:pt>
    <dgm:pt modelId="{EDB22107-CA52-4347-80C1-E1A1D3200371}" type="pres">
      <dgm:prSet presAssocID="{6408B34E-E5FD-46BD-A01F-876D2841292E}" presName="comp" presStyleCnt="0"/>
      <dgm:spPr/>
    </dgm:pt>
    <dgm:pt modelId="{A769A6C6-F1E2-458F-905C-245531191744}" type="pres">
      <dgm:prSet presAssocID="{6408B34E-E5FD-46BD-A01F-876D2841292E}" presName="rect2" presStyleLbl="node1" presStyleIdx="1" presStyleCnt="4" custScaleX="165342" custLinFactNeighborX="-35191" custLinFactNeighborY="-191">
        <dgm:presLayoutVars>
          <dgm:bulletEnabled val="1"/>
        </dgm:presLayoutVars>
      </dgm:prSet>
      <dgm:spPr/>
    </dgm:pt>
    <dgm:pt modelId="{B731C56C-8AD4-44F5-B93D-A5C30AFBCCBC}" type="pres">
      <dgm:prSet presAssocID="{6408B34E-E5FD-46BD-A01F-876D2841292E}" presName="rect1" presStyleLbl="lnNode1" presStyleIdx="1" presStyleCnt="4" custScaleX="165342" custLinFactNeighborX="68595" custLinFactNeighborY="3818"/>
      <dgm:spPr>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dgm:spPr>
    </dgm:pt>
    <dgm:pt modelId="{1298D31E-9D33-4DDC-B3B1-71E4FAB74E38}" type="pres">
      <dgm:prSet presAssocID="{8745C7B7-9AB2-44AD-9EFE-F2AD71190AF3}" presName="sibTrans" presStyleCnt="0"/>
      <dgm:spPr/>
    </dgm:pt>
    <dgm:pt modelId="{2BEB26F0-BF20-4E4D-806B-D9592B1B7A15}" type="pres">
      <dgm:prSet presAssocID="{EE27E847-AAA3-496E-ACAB-D0723F338A83}" presName="comp" presStyleCnt="0"/>
      <dgm:spPr/>
    </dgm:pt>
    <dgm:pt modelId="{12A26FB3-6143-4E14-8D36-2EE247A764D4}" type="pres">
      <dgm:prSet presAssocID="{EE27E847-AAA3-496E-ACAB-D0723F338A83}" presName="rect2" presStyleLbl="node1" presStyleIdx="2" presStyleCnt="4" custScaleX="165342" custLinFactNeighborX="30714" custLinFactNeighborY="3818">
        <dgm:presLayoutVars>
          <dgm:bulletEnabled val="1"/>
        </dgm:presLayoutVars>
      </dgm:prSet>
      <dgm:spPr/>
    </dgm:pt>
    <dgm:pt modelId="{8926D0D3-AC53-445A-AFC0-9A659EA47F1B}" type="pres">
      <dgm:prSet presAssocID="{EE27E847-AAA3-496E-ACAB-D0723F338A83}" presName="rect1" presStyleLbl="lnNode1" presStyleIdx="2" presStyleCnt="4" custScaleX="165342" custLinFactNeighborX="-77521" custLinFactNeighborY="1162"/>
      <dgm:spPr>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dgm:spPr>
    </dgm:pt>
    <dgm:pt modelId="{FD6C2F02-E110-45C2-A4AB-B52A5ED1067D}" type="pres">
      <dgm:prSet presAssocID="{77FCEC4D-B636-4D7B-902A-5EBF7D6301E5}" presName="sibTrans" presStyleCnt="0"/>
      <dgm:spPr/>
    </dgm:pt>
    <dgm:pt modelId="{82D6256A-6E71-4777-A358-DA7E93901497}" type="pres">
      <dgm:prSet presAssocID="{662F26A8-0BA9-4A7E-8711-0D2B80BD061C}" presName="comp" presStyleCnt="0"/>
      <dgm:spPr/>
    </dgm:pt>
    <dgm:pt modelId="{417E7FEE-A3FA-4DF2-9D9E-811267451908}" type="pres">
      <dgm:prSet presAssocID="{662F26A8-0BA9-4A7E-8711-0D2B80BD061C}" presName="rect2" presStyleLbl="node1" presStyleIdx="3" presStyleCnt="4" custScaleX="165342" custLinFactNeighborX="-34711" custLinFactNeighborY="1162">
        <dgm:presLayoutVars>
          <dgm:bulletEnabled val="1"/>
        </dgm:presLayoutVars>
      </dgm:prSet>
      <dgm:spPr/>
    </dgm:pt>
    <dgm:pt modelId="{C6DF180F-6BF2-4B49-809D-CF4B038207B0}" type="pres">
      <dgm:prSet presAssocID="{662F26A8-0BA9-4A7E-8711-0D2B80BD061C}" presName="rect1" presStyleLbl="lnNode1" presStyleIdx="3" presStyleCnt="4" custScaleX="165342" custLinFactNeighborX="68595" custLinFactNeighborY="2865"/>
      <dgm:spPr>
        <a:blipFill>
          <a:blip xmlns:r="http://schemas.openxmlformats.org/officeDocument/2006/relationships" r:embed="rId4">
            <a:extLst>
              <a:ext uri="{28A0092B-C50C-407E-A947-70E740481C1C}">
                <a14:useLocalDpi xmlns:a14="http://schemas.microsoft.com/office/drawing/2010/main" val="0"/>
              </a:ext>
            </a:extLst>
          </a:blip>
          <a:srcRect/>
          <a:stretch>
            <a:fillRect t="-11000" b="-11000"/>
          </a:stretch>
        </a:blipFill>
      </dgm:spPr>
    </dgm:pt>
  </dgm:ptLst>
  <dgm:cxnLst>
    <dgm:cxn modelId="{D6490913-6FB0-46A0-8D20-9B757512CB19}" srcId="{C5808341-C4E9-4651-9B1E-F04E47049501}" destId="{EE27E847-AAA3-496E-ACAB-D0723F338A83}" srcOrd="2" destOrd="0" parTransId="{C568F6B1-79FE-496E-ACCB-CBB49969C3C5}" sibTransId="{77FCEC4D-B636-4D7B-902A-5EBF7D6301E5}"/>
    <dgm:cxn modelId="{AF646916-6396-4B74-8070-CDF8FAEA80FD}" srcId="{C5808341-C4E9-4651-9B1E-F04E47049501}" destId="{662F26A8-0BA9-4A7E-8711-0D2B80BD061C}" srcOrd="3" destOrd="0" parTransId="{D4687A75-C2B3-401F-8E72-463CAAD9B713}" sibTransId="{4762C036-FCA0-41A4-A206-61363714A454}"/>
    <dgm:cxn modelId="{5A1FC516-BE3F-4331-B93E-1C6F31F18839}" srcId="{C5808341-C4E9-4651-9B1E-F04E47049501}" destId="{8C2CFFC7-8B4C-48E9-A924-E87C41813C18}" srcOrd="0" destOrd="0" parTransId="{E6FEA2CB-208C-4F65-BA43-14DC0062A352}" sibTransId="{BED98CE6-41C8-4900-B9BE-9FC26FF9A8CA}"/>
    <dgm:cxn modelId="{5A486438-A445-6844-95A0-D521F461C513}" type="presOf" srcId="{662F26A8-0BA9-4A7E-8711-0D2B80BD061C}" destId="{417E7FEE-A3FA-4DF2-9D9E-811267451908}" srcOrd="0" destOrd="0" presId="urn:microsoft.com/office/officeart/2008/layout/AlternatingPictureBlocks"/>
    <dgm:cxn modelId="{0E70834B-1AFE-5E45-8EAE-5EC9FAFEE138}" type="presOf" srcId="{C5808341-C4E9-4651-9B1E-F04E47049501}" destId="{C39DEFD1-82E5-42A6-A463-284960F36F31}" srcOrd="0" destOrd="0" presId="urn:microsoft.com/office/officeart/2008/layout/AlternatingPictureBlocks"/>
    <dgm:cxn modelId="{1A98BD76-382C-754A-A427-67DA15239391}" type="presOf" srcId="{6408B34E-E5FD-46BD-A01F-876D2841292E}" destId="{A769A6C6-F1E2-458F-905C-245531191744}" srcOrd="0" destOrd="0" presId="urn:microsoft.com/office/officeart/2008/layout/AlternatingPictureBlocks"/>
    <dgm:cxn modelId="{E127DE77-EC8D-E34D-A293-D62F829C6B98}" type="presOf" srcId="{EE27E847-AAA3-496E-ACAB-D0723F338A83}" destId="{12A26FB3-6143-4E14-8D36-2EE247A764D4}" srcOrd="0" destOrd="0" presId="urn:microsoft.com/office/officeart/2008/layout/AlternatingPictureBlocks"/>
    <dgm:cxn modelId="{745316DB-57A4-4AD4-BC66-3DA73A89AE40}" srcId="{C5808341-C4E9-4651-9B1E-F04E47049501}" destId="{6408B34E-E5FD-46BD-A01F-876D2841292E}" srcOrd="1" destOrd="0" parTransId="{931E6106-8321-4C00-B8D7-C451A8FAF67F}" sibTransId="{8745C7B7-9AB2-44AD-9EFE-F2AD71190AF3}"/>
    <dgm:cxn modelId="{779920DF-F260-0F45-8435-24EEFDD9F61F}" type="presOf" srcId="{8C2CFFC7-8B4C-48E9-A924-E87C41813C18}" destId="{8E580852-D748-40EA-90E2-428027A600B7}" srcOrd="0" destOrd="0" presId="urn:microsoft.com/office/officeart/2008/layout/AlternatingPictureBlocks"/>
    <dgm:cxn modelId="{BC4DB78D-8A55-AE4E-85AE-50FAF0FC50F1}" type="presParOf" srcId="{C39DEFD1-82E5-42A6-A463-284960F36F31}" destId="{B850A6C1-B935-48EE-9915-8662A2301A13}" srcOrd="0" destOrd="0" presId="urn:microsoft.com/office/officeart/2008/layout/AlternatingPictureBlocks"/>
    <dgm:cxn modelId="{FE03AC19-1D19-424A-9D2B-69D410BFEF1B}" type="presParOf" srcId="{B850A6C1-B935-48EE-9915-8662A2301A13}" destId="{8E580852-D748-40EA-90E2-428027A600B7}" srcOrd="0" destOrd="0" presId="urn:microsoft.com/office/officeart/2008/layout/AlternatingPictureBlocks"/>
    <dgm:cxn modelId="{D0D9CC5E-69FE-0C4F-9227-16EAC4B192CC}" type="presParOf" srcId="{B850A6C1-B935-48EE-9915-8662A2301A13}" destId="{62F0C6D6-50D6-4AEA-8F3A-A0A619B58D66}" srcOrd="1" destOrd="0" presId="urn:microsoft.com/office/officeart/2008/layout/AlternatingPictureBlocks"/>
    <dgm:cxn modelId="{EA2725C4-DC37-E54B-AD4A-BED40040F69C}" type="presParOf" srcId="{C39DEFD1-82E5-42A6-A463-284960F36F31}" destId="{2F529024-5830-4B9F-809B-A7D878E95F32}" srcOrd="1" destOrd="0" presId="urn:microsoft.com/office/officeart/2008/layout/AlternatingPictureBlocks"/>
    <dgm:cxn modelId="{654A1D34-167E-B14E-8856-98B94CEA9C3B}" type="presParOf" srcId="{C39DEFD1-82E5-42A6-A463-284960F36F31}" destId="{EDB22107-CA52-4347-80C1-E1A1D3200371}" srcOrd="2" destOrd="0" presId="urn:microsoft.com/office/officeart/2008/layout/AlternatingPictureBlocks"/>
    <dgm:cxn modelId="{FCB1FE90-AA47-2942-A7CE-340A6E0C2E89}" type="presParOf" srcId="{EDB22107-CA52-4347-80C1-E1A1D3200371}" destId="{A769A6C6-F1E2-458F-905C-245531191744}" srcOrd="0" destOrd="0" presId="urn:microsoft.com/office/officeart/2008/layout/AlternatingPictureBlocks"/>
    <dgm:cxn modelId="{EA2DF988-F7E0-2F47-9617-52679340D16B}" type="presParOf" srcId="{EDB22107-CA52-4347-80C1-E1A1D3200371}" destId="{B731C56C-8AD4-44F5-B93D-A5C30AFBCCBC}" srcOrd="1" destOrd="0" presId="urn:microsoft.com/office/officeart/2008/layout/AlternatingPictureBlocks"/>
    <dgm:cxn modelId="{F1D40338-F099-384F-8E3A-17AD3869C05F}" type="presParOf" srcId="{C39DEFD1-82E5-42A6-A463-284960F36F31}" destId="{1298D31E-9D33-4DDC-B3B1-71E4FAB74E38}" srcOrd="3" destOrd="0" presId="urn:microsoft.com/office/officeart/2008/layout/AlternatingPictureBlocks"/>
    <dgm:cxn modelId="{1CF7C642-0173-2C49-B7FD-618D7D2007B7}" type="presParOf" srcId="{C39DEFD1-82E5-42A6-A463-284960F36F31}" destId="{2BEB26F0-BF20-4E4D-806B-D9592B1B7A15}" srcOrd="4" destOrd="0" presId="urn:microsoft.com/office/officeart/2008/layout/AlternatingPictureBlocks"/>
    <dgm:cxn modelId="{A4E71401-4B82-B147-848A-0CF293992951}" type="presParOf" srcId="{2BEB26F0-BF20-4E4D-806B-D9592B1B7A15}" destId="{12A26FB3-6143-4E14-8D36-2EE247A764D4}" srcOrd="0" destOrd="0" presId="urn:microsoft.com/office/officeart/2008/layout/AlternatingPictureBlocks"/>
    <dgm:cxn modelId="{3049D533-CC93-B84D-9284-A761B316DF8F}" type="presParOf" srcId="{2BEB26F0-BF20-4E4D-806B-D9592B1B7A15}" destId="{8926D0D3-AC53-445A-AFC0-9A659EA47F1B}" srcOrd="1" destOrd="0" presId="urn:microsoft.com/office/officeart/2008/layout/AlternatingPictureBlocks"/>
    <dgm:cxn modelId="{180A707C-6B6E-6245-9DCA-6468B417D9A8}" type="presParOf" srcId="{C39DEFD1-82E5-42A6-A463-284960F36F31}" destId="{FD6C2F02-E110-45C2-A4AB-B52A5ED1067D}" srcOrd="5" destOrd="0" presId="urn:microsoft.com/office/officeart/2008/layout/AlternatingPictureBlocks"/>
    <dgm:cxn modelId="{AA67BF08-625E-5444-A9D2-1740CAC94140}" type="presParOf" srcId="{C39DEFD1-82E5-42A6-A463-284960F36F31}" destId="{82D6256A-6E71-4777-A358-DA7E93901497}" srcOrd="6" destOrd="0" presId="urn:microsoft.com/office/officeart/2008/layout/AlternatingPictureBlocks"/>
    <dgm:cxn modelId="{5EFD8FF7-86B7-144D-A51E-A800D29B48BD}" type="presParOf" srcId="{82D6256A-6E71-4777-A358-DA7E93901497}" destId="{417E7FEE-A3FA-4DF2-9D9E-811267451908}" srcOrd="0" destOrd="0" presId="urn:microsoft.com/office/officeart/2008/layout/AlternatingPictureBlocks"/>
    <dgm:cxn modelId="{3E39B143-E18F-E94C-B74D-08691DF141FF}" type="presParOf" srcId="{82D6256A-6E71-4777-A358-DA7E93901497}" destId="{C6DF180F-6BF2-4B49-809D-CF4B038207B0}"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F21DB99-E6A4-411E-8FC9-479373428D7A}" type="doc">
      <dgm:prSet loTypeId="urn:microsoft.com/office/officeart/2016/7/layout/VerticalSolidActionList" loCatId="List" qsTypeId="urn:microsoft.com/office/officeart/2005/8/quickstyle/simple2" qsCatId="simple" csTypeId="urn:microsoft.com/office/officeart/2005/8/colors/colorful1" csCatId="colorful" phldr="1"/>
      <dgm:spPr/>
      <dgm:t>
        <a:bodyPr/>
        <a:lstStyle/>
        <a:p>
          <a:endParaRPr lang="es-ES"/>
        </a:p>
      </dgm:t>
    </dgm:pt>
    <dgm:pt modelId="{01DD4F8C-3F49-437A-838C-2BC1FFB5DD44}">
      <dgm:prSet phldrT="[Texto]"/>
      <dgm:spPr/>
      <dgm:t>
        <a:bodyPr/>
        <a:lstStyle/>
        <a:p>
          <a:r>
            <a:rPr lang="es-ES" dirty="0" err="1"/>
            <a:t>Commercial</a:t>
          </a:r>
          <a:r>
            <a:rPr lang="es-ES" dirty="0"/>
            <a:t> </a:t>
          </a:r>
          <a:r>
            <a:rPr lang="es-ES" dirty="0" err="1"/>
            <a:t>Subjects</a:t>
          </a:r>
          <a:endParaRPr lang="es-ES" dirty="0"/>
        </a:p>
      </dgm:t>
    </dgm:pt>
    <dgm:pt modelId="{B9A50F09-DECD-4F6C-829B-E2933EB1084C}" type="parTrans" cxnId="{DAED8BB0-E66B-4986-8283-94F8507DF5FA}">
      <dgm:prSet/>
      <dgm:spPr/>
      <dgm:t>
        <a:bodyPr/>
        <a:lstStyle/>
        <a:p>
          <a:endParaRPr lang="es-ES"/>
        </a:p>
      </dgm:t>
    </dgm:pt>
    <dgm:pt modelId="{1BD11969-03C1-4BF5-A875-719CF9EF85F3}" type="sibTrans" cxnId="{DAED8BB0-E66B-4986-8283-94F8507DF5FA}">
      <dgm:prSet/>
      <dgm:spPr/>
      <dgm:t>
        <a:bodyPr/>
        <a:lstStyle/>
        <a:p>
          <a:endParaRPr lang="es-ES"/>
        </a:p>
      </dgm:t>
    </dgm:pt>
    <dgm:pt modelId="{1E0EE32D-1370-41C0-9CAD-9F434FF68C1B}">
      <dgm:prSet phldrT="[Texto]" custT="1"/>
      <dgm:spPr/>
      <dgm:t>
        <a:bodyPr/>
        <a:lstStyle/>
        <a:p>
          <a:r>
            <a:rPr lang="es-ES" sz="2000" dirty="0"/>
            <a:t>Company </a:t>
          </a:r>
          <a:r>
            <a:rPr lang="es-ES" sz="2000" dirty="0" err="1"/>
            <a:t>Law</a:t>
          </a:r>
          <a:r>
            <a:rPr lang="es-ES" sz="2000" dirty="0"/>
            <a:t> and </a:t>
          </a:r>
          <a:r>
            <a:rPr lang="es-ES" sz="2000" dirty="0" err="1"/>
            <a:t>Businessman</a:t>
          </a:r>
          <a:r>
            <a:rPr lang="es-ES" sz="2000" dirty="0"/>
            <a:t> </a:t>
          </a:r>
          <a:r>
            <a:rPr lang="es-ES" sz="2000" dirty="0" err="1"/>
            <a:t>Law</a:t>
          </a:r>
          <a:r>
            <a:rPr lang="es-ES" sz="2000" dirty="0"/>
            <a:t> (individual </a:t>
          </a:r>
          <a:r>
            <a:rPr lang="es-ES" sz="2000" dirty="0" err="1"/>
            <a:t>entrepreneur</a:t>
          </a:r>
          <a:r>
            <a:rPr lang="es-ES" sz="2000" dirty="0"/>
            <a:t>): Legal status</a:t>
          </a:r>
        </a:p>
        <a:p>
          <a:r>
            <a:rPr lang="es-ES" sz="2000" dirty="0" err="1"/>
            <a:t>Insolvency</a:t>
          </a:r>
          <a:r>
            <a:rPr lang="es-ES" sz="2000" dirty="0"/>
            <a:t> </a:t>
          </a:r>
          <a:r>
            <a:rPr lang="es-ES" sz="2000" dirty="0" err="1"/>
            <a:t>Law</a:t>
          </a:r>
          <a:endParaRPr lang="es-ES" sz="2000" dirty="0"/>
        </a:p>
      </dgm:t>
    </dgm:pt>
    <dgm:pt modelId="{0EEC3EC8-08F1-4D7D-8C72-119CCBC3BC27}" type="parTrans" cxnId="{9E8C0179-940D-461E-AD9F-22BED690C1DE}">
      <dgm:prSet/>
      <dgm:spPr/>
      <dgm:t>
        <a:bodyPr/>
        <a:lstStyle/>
        <a:p>
          <a:endParaRPr lang="es-ES"/>
        </a:p>
      </dgm:t>
    </dgm:pt>
    <dgm:pt modelId="{B421AC86-DFC7-4F42-9F6C-1070CC6B4F75}" type="sibTrans" cxnId="{9E8C0179-940D-461E-AD9F-22BED690C1DE}">
      <dgm:prSet/>
      <dgm:spPr/>
      <dgm:t>
        <a:bodyPr/>
        <a:lstStyle/>
        <a:p>
          <a:endParaRPr lang="es-ES"/>
        </a:p>
      </dgm:t>
    </dgm:pt>
    <dgm:pt modelId="{41DFC81A-4459-4139-97B8-DC514BF3D561}">
      <dgm:prSet phldrT="[Texto]" custT="1"/>
      <dgm:spPr/>
      <dgm:t>
        <a:bodyPr/>
        <a:lstStyle/>
        <a:p>
          <a:r>
            <a:rPr lang="es-ES" sz="1800" dirty="0" err="1"/>
            <a:t>Regulation</a:t>
          </a:r>
          <a:r>
            <a:rPr lang="es-ES" sz="1800" dirty="0"/>
            <a:t> of </a:t>
          </a:r>
          <a:r>
            <a:rPr lang="es-ES" sz="1800" dirty="0" err="1"/>
            <a:t>the</a:t>
          </a:r>
          <a:r>
            <a:rPr lang="es-ES" sz="1800" dirty="0"/>
            <a:t> </a:t>
          </a:r>
          <a:r>
            <a:rPr lang="es-ES" sz="1800" dirty="0" err="1"/>
            <a:t>Market</a:t>
          </a:r>
          <a:r>
            <a:rPr lang="es-ES" sz="1800" dirty="0"/>
            <a:t> and </a:t>
          </a:r>
          <a:r>
            <a:rPr lang="es-ES" sz="1800" dirty="0" err="1"/>
            <a:t>the</a:t>
          </a:r>
          <a:r>
            <a:rPr lang="es-ES" sz="1800" dirty="0"/>
            <a:t> Company</a:t>
          </a:r>
        </a:p>
      </dgm:t>
    </dgm:pt>
    <dgm:pt modelId="{708814CE-387A-43C9-96D2-1166B1E4D7E4}" type="parTrans" cxnId="{53B3A81A-0A45-4428-BBC4-068D772089D3}">
      <dgm:prSet/>
      <dgm:spPr/>
      <dgm:t>
        <a:bodyPr/>
        <a:lstStyle/>
        <a:p>
          <a:endParaRPr lang="es-ES"/>
        </a:p>
      </dgm:t>
    </dgm:pt>
    <dgm:pt modelId="{DE67315B-63AA-406C-B861-F613FB8D369B}" type="sibTrans" cxnId="{53B3A81A-0A45-4428-BBC4-068D772089D3}">
      <dgm:prSet/>
      <dgm:spPr/>
      <dgm:t>
        <a:bodyPr/>
        <a:lstStyle/>
        <a:p>
          <a:endParaRPr lang="es-ES"/>
        </a:p>
      </dgm:t>
    </dgm:pt>
    <dgm:pt modelId="{8C542971-9ACA-47AA-8F28-4344015E4FC4}">
      <dgm:prSet phldrT="[Texto]" custT="1"/>
      <dgm:spPr/>
      <dgm:t>
        <a:bodyPr/>
        <a:lstStyle/>
        <a:p>
          <a:r>
            <a:rPr lang="es-ES" sz="1800" dirty="0" err="1"/>
            <a:t>Competition</a:t>
          </a:r>
          <a:r>
            <a:rPr lang="es-ES" sz="1800" dirty="0"/>
            <a:t> </a:t>
          </a:r>
          <a:r>
            <a:rPr lang="es-ES" sz="1800" dirty="0" err="1"/>
            <a:t>Law</a:t>
          </a:r>
          <a:r>
            <a:rPr lang="es-ES" sz="1800" dirty="0"/>
            <a:t> (Antitrust)</a:t>
          </a:r>
        </a:p>
      </dgm:t>
    </dgm:pt>
    <dgm:pt modelId="{1374F54A-17C9-43B0-A71E-A715FD2209B9}" type="parTrans" cxnId="{1D742880-43C8-4038-B634-09206BE899EF}">
      <dgm:prSet/>
      <dgm:spPr/>
      <dgm:t>
        <a:bodyPr/>
        <a:lstStyle/>
        <a:p>
          <a:endParaRPr lang="es-ES"/>
        </a:p>
      </dgm:t>
    </dgm:pt>
    <dgm:pt modelId="{FB02A7CC-A563-4A2E-860C-E12201DA7649}" type="sibTrans" cxnId="{1D742880-43C8-4038-B634-09206BE899EF}">
      <dgm:prSet/>
      <dgm:spPr/>
      <dgm:t>
        <a:bodyPr/>
        <a:lstStyle/>
        <a:p>
          <a:endParaRPr lang="es-ES"/>
        </a:p>
      </dgm:t>
    </dgm:pt>
    <dgm:pt modelId="{E8B9E20F-2C73-4FC6-B6FB-E34D9FEFCA0C}">
      <dgm:prSet phldrT="[Texto]" custT="1"/>
      <dgm:spPr/>
      <dgm:t>
        <a:bodyPr/>
        <a:lstStyle/>
        <a:p>
          <a:r>
            <a:rPr lang="es-ES" sz="2000" dirty="0" err="1"/>
            <a:t>Commercial</a:t>
          </a:r>
          <a:r>
            <a:rPr lang="es-ES" sz="2000" dirty="0"/>
            <a:t> </a:t>
          </a:r>
          <a:r>
            <a:rPr lang="es-ES" sz="2000" dirty="0" err="1"/>
            <a:t>Activity</a:t>
          </a:r>
          <a:endParaRPr lang="es-ES" sz="2000" dirty="0"/>
        </a:p>
      </dgm:t>
    </dgm:pt>
    <dgm:pt modelId="{A2C6C992-112B-4C26-A39E-3184A5D7E829}" type="parTrans" cxnId="{C8132233-0B28-4F0C-8884-12C10921FCEF}">
      <dgm:prSet/>
      <dgm:spPr/>
      <dgm:t>
        <a:bodyPr/>
        <a:lstStyle/>
        <a:p>
          <a:endParaRPr lang="es-ES"/>
        </a:p>
      </dgm:t>
    </dgm:pt>
    <dgm:pt modelId="{C8FEFE89-959E-494E-BFCA-35F5A858FC3E}" type="sibTrans" cxnId="{C8132233-0B28-4F0C-8884-12C10921FCEF}">
      <dgm:prSet/>
      <dgm:spPr/>
      <dgm:t>
        <a:bodyPr/>
        <a:lstStyle/>
        <a:p>
          <a:endParaRPr lang="es-ES"/>
        </a:p>
      </dgm:t>
    </dgm:pt>
    <dgm:pt modelId="{DCAEF056-0749-4162-858E-C582195FEDDD}">
      <dgm:prSet phldrT="[Texto]" custT="1"/>
      <dgm:spPr/>
      <dgm:t>
        <a:bodyPr/>
        <a:lstStyle/>
        <a:p>
          <a:r>
            <a:rPr lang="es-ES" sz="1800" dirty="0" err="1"/>
            <a:t>Commercial</a:t>
          </a:r>
          <a:r>
            <a:rPr lang="es-ES" sz="1800" dirty="0"/>
            <a:t> </a:t>
          </a:r>
          <a:r>
            <a:rPr lang="es-ES" sz="1800" dirty="0" err="1"/>
            <a:t>contracts</a:t>
          </a:r>
          <a:r>
            <a:rPr lang="es-ES" sz="1800" dirty="0"/>
            <a:t> (</a:t>
          </a:r>
          <a:r>
            <a:rPr lang="es-ES" sz="1800" dirty="0" err="1"/>
            <a:t>consumers</a:t>
          </a:r>
          <a:r>
            <a:rPr lang="es-ES" sz="1800" dirty="0"/>
            <a:t>, </a:t>
          </a:r>
          <a:r>
            <a:rPr lang="es-ES" sz="1800" dirty="0" err="1"/>
            <a:t>trade</a:t>
          </a:r>
          <a:r>
            <a:rPr lang="es-ES" sz="1800" dirty="0"/>
            <a:t> </a:t>
          </a:r>
          <a:r>
            <a:rPr lang="es-ES" sz="1800" dirty="0" err="1"/>
            <a:t>regulation</a:t>
          </a:r>
          <a:r>
            <a:rPr lang="es-ES" sz="1800" dirty="0"/>
            <a:t>…) </a:t>
          </a:r>
        </a:p>
      </dgm:t>
    </dgm:pt>
    <dgm:pt modelId="{FA2631F0-528F-4CA1-AD66-3A23617C1203}" type="parTrans" cxnId="{E0779D9E-3765-4619-9AB6-F74CE6AD507E}">
      <dgm:prSet/>
      <dgm:spPr/>
      <dgm:t>
        <a:bodyPr/>
        <a:lstStyle/>
        <a:p>
          <a:endParaRPr lang="es-ES"/>
        </a:p>
      </dgm:t>
    </dgm:pt>
    <dgm:pt modelId="{B473EE36-5A5E-46F7-84F4-2BFEF13E3271}" type="sibTrans" cxnId="{E0779D9E-3765-4619-9AB6-F74CE6AD507E}">
      <dgm:prSet/>
      <dgm:spPr/>
      <dgm:t>
        <a:bodyPr/>
        <a:lstStyle/>
        <a:p>
          <a:endParaRPr lang="es-ES"/>
        </a:p>
      </dgm:t>
    </dgm:pt>
    <dgm:pt modelId="{96B20AF7-C031-4DE0-8F20-F8E15DB6B11C}">
      <dgm:prSet phldrT="[Texto]" custT="1"/>
      <dgm:spPr/>
      <dgm:t>
        <a:bodyPr/>
        <a:lstStyle/>
        <a:p>
          <a:r>
            <a:rPr lang="es-ES" sz="1800" dirty="0" err="1"/>
            <a:t>Commercial</a:t>
          </a:r>
          <a:r>
            <a:rPr lang="es-ES" sz="1800" dirty="0"/>
            <a:t> Instruments (</a:t>
          </a:r>
          <a:r>
            <a:rPr lang="es-ES" sz="1800" dirty="0" err="1"/>
            <a:t>equities</a:t>
          </a:r>
          <a:r>
            <a:rPr lang="es-ES" sz="1800" dirty="0"/>
            <a:t>, </a:t>
          </a:r>
          <a:r>
            <a:rPr lang="es-ES" sz="1800" dirty="0" err="1"/>
            <a:t>securities</a:t>
          </a:r>
          <a:r>
            <a:rPr lang="es-ES" sz="1800" dirty="0"/>
            <a:t>, </a:t>
          </a:r>
          <a:r>
            <a:rPr lang="es-ES" sz="1800" dirty="0" err="1"/>
            <a:t>bonds</a:t>
          </a:r>
          <a:r>
            <a:rPr lang="es-ES" sz="1800" dirty="0"/>
            <a:t>,… </a:t>
          </a:r>
          <a:r>
            <a:rPr lang="es-ES" sz="1800" dirty="0" err="1"/>
            <a:t>bitcoins</a:t>
          </a:r>
          <a:r>
            <a:rPr lang="es-ES" sz="1800" dirty="0"/>
            <a:t>!)</a:t>
          </a:r>
        </a:p>
      </dgm:t>
    </dgm:pt>
    <dgm:pt modelId="{5DD73D8F-690A-4618-99DB-C89524A7DBD1}" type="parTrans" cxnId="{24EA2B9F-BDFA-4307-A5FA-A2DDBFE1DFC6}">
      <dgm:prSet/>
      <dgm:spPr/>
      <dgm:t>
        <a:bodyPr/>
        <a:lstStyle/>
        <a:p>
          <a:endParaRPr lang="es-ES"/>
        </a:p>
      </dgm:t>
    </dgm:pt>
    <dgm:pt modelId="{D4734901-D7D1-4734-ADB6-EAA6EF2ECFA0}" type="sibTrans" cxnId="{24EA2B9F-BDFA-4307-A5FA-A2DDBFE1DFC6}">
      <dgm:prSet/>
      <dgm:spPr/>
      <dgm:t>
        <a:bodyPr/>
        <a:lstStyle/>
        <a:p>
          <a:endParaRPr lang="es-ES"/>
        </a:p>
      </dgm:t>
    </dgm:pt>
    <dgm:pt modelId="{10D463DB-1EAA-4134-8365-8C8B4B7188F7}">
      <dgm:prSet phldrT="[Texto]" custT="1"/>
      <dgm:spPr/>
      <dgm:t>
        <a:bodyPr/>
        <a:lstStyle/>
        <a:p>
          <a:r>
            <a:rPr lang="es-ES" sz="1800" dirty="0" err="1"/>
            <a:t>Intellectual</a:t>
          </a:r>
          <a:r>
            <a:rPr lang="es-ES" sz="1800" dirty="0"/>
            <a:t> </a:t>
          </a:r>
          <a:r>
            <a:rPr lang="es-ES" sz="1800" dirty="0" err="1"/>
            <a:t>Property</a:t>
          </a:r>
          <a:r>
            <a:rPr lang="es-ES" sz="1800" dirty="0"/>
            <a:t> (Industrial and </a:t>
          </a:r>
          <a:r>
            <a:rPr lang="es-ES" sz="1800" dirty="0" err="1"/>
            <a:t>Intellectual</a:t>
          </a:r>
          <a:r>
            <a:rPr lang="es-ES" sz="1800" dirty="0"/>
            <a:t>)</a:t>
          </a:r>
        </a:p>
      </dgm:t>
    </dgm:pt>
    <dgm:pt modelId="{5B0EB5FF-C4F5-4276-8D7C-9ECB4AED1F0C}" type="parTrans" cxnId="{6372E063-1741-40A9-8507-A3C5210B56E0}">
      <dgm:prSet/>
      <dgm:spPr/>
      <dgm:t>
        <a:bodyPr/>
        <a:lstStyle/>
        <a:p>
          <a:endParaRPr lang="es-ES"/>
        </a:p>
      </dgm:t>
    </dgm:pt>
    <dgm:pt modelId="{B5217CEF-08EE-4504-827E-C7D2FF0FDC00}" type="sibTrans" cxnId="{6372E063-1741-40A9-8507-A3C5210B56E0}">
      <dgm:prSet/>
      <dgm:spPr/>
      <dgm:t>
        <a:bodyPr/>
        <a:lstStyle/>
        <a:p>
          <a:endParaRPr lang="es-ES"/>
        </a:p>
      </dgm:t>
    </dgm:pt>
    <dgm:pt modelId="{E2A06887-C60A-4B51-82CB-291AA413C5D7}">
      <dgm:prSet phldrT="[Texto]" custT="1"/>
      <dgm:spPr/>
      <dgm:t>
        <a:bodyPr/>
        <a:lstStyle/>
        <a:p>
          <a:r>
            <a:rPr lang="es-ES" sz="1800" dirty="0" err="1"/>
            <a:t>Transports</a:t>
          </a:r>
          <a:r>
            <a:rPr lang="es-ES" sz="1800" dirty="0"/>
            <a:t> and </a:t>
          </a:r>
          <a:r>
            <a:rPr lang="es-ES" sz="1800" dirty="0" err="1"/>
            <a:t>Navigation</a:t>
          </a:r>
          <a:endParaRPr lang="es-ES" sz="1800" dirty="0"/>
        </a:p>
      </dgm:t>
    </dgm:pt>
    <dgm:pt modelId="{F863D8EB-C3A0-4B31-9D4C-82580D6DDC62}" type="parTrans" cxnId="{7FA2C45D-7916-4316-9653-B7BAF08D73FC}">
      <dgm:prSet/>
      <dgm:spPr/>
      <dgm:t>
        <a:bodyPr/>
        <a:lstStyle/>
        <a:p>
          <a:endParaRPr lang="es-ES"/>
        </a:p>
      </dgm:t>
    </dgm:pt>
    <dgm:pt modelId="{AAC8CB4A-3693-4A4A-A24D-1011BB91118A}" type="sibTrans" cxnId="{7FA2C45D-7916-4316-9653-B7BAF08D73FC}">
      <dgm:prSet/>
      <dgm:spPr/>
      <dgm:t>
        <a:bodyPr/>
        <a:lstStyle/>
        <a:p>
          <a:endParaRPr lang="es-ES"/>
        </a:p>
      </dgm:t>
    </dgm:pt>
    <dgm:pt modelId="{6FE808E2-840F-4DF1-B759-544138CFF629}">
      <dgm:prSet phldrT="[Texto]" custT="1"/>
      <dgm:spPr/>
      <dgm:t>
        <a:bodyPr/>
        <a:lstStyle/>
        <a:p>
          <a:r>
            <a:rPr lang="es-ES" sz="1800" dirty="0" err="1"/>
            <a:t>Unfair</a:t>
          </a:r>
          <a:r>
            <a:rPr lang="es-ES" sz="1800" dirty="0"/>
            <a:t> </a:t>
          </a:r>
          <a:r>
            <a:rPr lang="es-ES" sz="1800" dirty="0" err="1"/>
            <a:t>competition</a:t>
          </a:r>
          <a:endParaRPr lang="es-ES" sz="1800" dirty="0"/>
        </a:p>
      </dgm:t>
    </dgm:pt>
    <dgm:pt modelId="{FBF8EB4A-D81B-4FD4-851F-C34D794B663C}" type="parTrans" cxnId="{22613140-682D-47CE-AC1D-4F36DDF46163}">
      <dgm:prSet/>
      <dgm:spPr/>
      <dgm:t>
        <a:bodyPr/>
        <a:lstStyle/>
        <a:p>
          <a:endParaRPr lang="es-ES"/>
        </a:p>
      </dgm:t>
    </dgm:pt>
    <dgm:pt modelId="{F5E393C2-5BB7-45F3-95C1-EB9E7523C975}" type="sibTrans" cxnId="{22613140-682D-47CE-AC1D-4F36DDF46163}">
      <dgm:prSet/>
      <dgm:spPr/>
      <dgm:t>
        <a:bodyPr/>
        <a:lstStyle/>
        <a:p>
          <a:endParaRPr lang="es-ES"/>
        </a:p>
      </dgm:t>
    </dgm:pt>
    <dgm:pt modelId="{B7BB4F20-A332-4915-8133-03F049190E7F}">
      <dgm:prSet phldrT="[Texto]" custT="1"/>
      <dgm:spPr/>
      <dgm:t>
        <a:bodyPr/>
        <a:lstStyle/>
        <a:p>
          <a:r>
            <a:rPr lang="es-ES" sz="1800" dirty="0" err="1"/>
            <a:t>Advertising</a:t>
          </a:r>
          <a:r>
            <a:rPr lang="es-ES" sz="1800" dirty="0"/>
            <a:t> </a:t>
          </a:r>
        </a:p>
      </dgm:t>
    </dgm:pt>
    <dgm:pt modelId="{16DACB42-44CC-46EE-8AE5-36C064E50323}" type="parTrans" cxnId="{15B76468-01F7-4303-B919-007101F2ADCB}">
      <dgm:prSet/>
      <dgm:spPr/>
      <dgm:t>
        <a:bodyPr/>
        <a:lstStyle/>
        <a:p>
          <a:endParaRPr lang="es-ES"/>
        </a:p>
      </dgm:t>
    </dgm:pt>
    <dgm:pt modelId="{1DC0086F-EFB4-48D5-A457-FE1713C5044D}" type="sibTrans" cxnId="{15B76468-01F7-4303-B919-007101F2ADCB}">
      <dgm:prSet/>
      <dgm:spPr/>
      <dgm:t>
        <a:bodyPr/>
        <a:lstStyle/>
        <a:p>
          <a:endParaRPr lang="es-ES"/>
        </a:p>
      </dgm:t>
    </dgm:pt>
    <dgm:pt modelId="{835CEFCB-E881-2C47-9647-2533D7454E54}" type="pres">
      <dgm:prSet presAssocID="{BF21DB99-E6A4-411E-8FC9-479373428D7A}" presName="Name0" presStyleCnt="0">
        <dgm:presLayoutVars>
          <dgm:dir/>
          <dgm:animLvl val="lvl"/>
          <dgm:resizeHandles val="exact"/>
        </dgm:presLayoutVars>
      </dgm:prSet>
      <dgm:spPr/>
    </dgm:pt>
    <dgm:pt modelId="{8A4DB3FE-BF47-524A-915D-2D791013603C}" type="pres">
      <dgm:prSet presAssocID="{01DD4F8C-3F49-437A-838C-2BC1FFB5DD44}" presName="linNode" presStyleCnt="0"/>
      <dgm:spPr/>
    </dgm:pt>
    <dgm:pt modelId="{1AF33A58-14A0-5A4C-A960-F8F6F090E767}" type="pres">
      <dgm:prSet presAssocID="{01DD4F8C-3F49-437A-838C-2BC1FFB5DD44}" presName="parentText" presStyleLbl="alignNode1" presStyleIdx="0" presStyleCnt="3">
        <dgm:presLayoutVars>
          <dgm:chMax val="1"/>
          <dgm:bulletEnabled/>
        </dgm:presLayoutVars>
      </dgm:prSet>
      <dgm:spPr/>
    </dgm:pt>
    <dgm:pt modelId="{E97FAFC7-5CB1-5C49-BB50-491039AEA6AE}" type="pres">
      <dgm:prSet presAssocID="{01DD4F8C-3F49-437A-838C-2BC1FFB5DD44}" presName="descendantText" presStyleLbl="alignAccFollowNode1" presStyleIdx="0" presStyleCnt="3">
        <dgm:presLayoutVars>
          <dgm:bulletEnabled/>
        </dgm:presLayoutVars>
      </dgm:prSet>
      <dgm:spPr/>
    </dgm:pt>
    <dgm:pt modelId="{3B7B1740-1B13-9B4B-B721-0B566E53923C}" type="pres">
      <dgm:prSet presAssocID="{1BD11969-03C1-4BF5-A875-719CF9EF85F3}" presName="sp" presStyleCnt="0"/>
      <dgm:spPr/>
    </dgm:pt>
    <dgm:pt modelId="{28EC359B-8C3B-644B-A402-F4ADE3A0E4B6}" type="pres">
      <dgm:prSet presAssocID="{41DFC81A-4459-4139-97B8-DC514BF3D561}" presName="linNode" presStyleCnt="0"/>
      <dgm:spPr/>
    </dgm:pt>
    <dgm:pt modelId="{684D7F01-7519-544D-8ED2-EF700DBA6B0D}" type="pres">
      <dgm:prSet presAssocID="{41DFC81A-4459-4139-97B8-DC514BF3D561}" presName="parentText" presStyleLbl="alignNode1" presStyleIdx="1" presStyleCnt="3">
        <dgm:presLayoutVars>
          <dgm:chMax val="1"/>
          <dgm:bulletEnabled/>
        </dgm:presLayoutVars>
      </dgm:prSet>
      <dgm:spPr/>
    </dgm:pt>
    <dgm:pt modelId="{04767134-5AB7-E349-88E0-446DFB9CBEB6}" type="pres">
      <dgm:prSet presAssocID="{41DFC81A-4459-4139-97B8-DC514BF3D561}" presName="descendantText" presStyleLbl="alignAccFollowNode1" presStyleIdx="1" presStyleCnt="3">
        <dgm:presLayoutVars>
          <dgm:bulletEnabled/>
        </dgm:presLayoutVars>
      </dgm:prSet>
      <dgm:spPr/>
    </dgm:pt>
    <dgm:pt modelId="{72A29ECD-C994-EB45-9EE6-73A0485BC665}" type="pres">
      <dgm:prSet presAssocID="{DE67315B-63AA-406C-B861-F613FB8D369B}" presName="sp" presStyleCnt="0"/>
      <dgm:spPr/>
    </dgm:pt>
    <dgm:pt modelId="{8C8F5D2A-0CB0-054F-A624-58D558245F80}" type="pres">
      <dgm:prSet presAssocID="{E8B9E20F-2C73-4FC6-B6FB-E34D9FEFCA0C}" presName="linNode" presStyleCnt="0"/>
      <dgm:spPr/>
    </dgm:pt>
    <dgm:pt modelId="{73AC29A8-482B-A14A-8ED7-6C3D135941B1}" type="pres">
      <dgm:prSet presAssocID="{E8B9E20F-2C73-4FC6-B6FB-E34D9FEFCA0C}" presName="parentText" presStyleLbl="alignNode1" presStyleIdx="2" presStyleCnt="3">
        <dgm:presLayoutVars>
          <dgm:chMax val="1"/>
          <dgm:bulletEnabled/>
        </dgm:presLayoutVars>
      </dgm:prSet>
      <dgm:spPr/>
    </dgm:pt>
    <dgm:pt modelId="{9B12732E-5A1D-8148-9596-7687C8B491F2}" type="pres">
      <dgm:prSet presAssocID="{E8B9E20F-2C73-4FC6-B6FB-E34D9FEFCA0C}" presName="descendantText" presStyleLbl="alignAccFollowNode1" presStyleIdx="2" presStyleCnt="3">
        <dgm:presLayoutVars>
          <dgm:bulletEnabled/>
        </dgm:presLayoutVars>
      </dgm:prSet>
      <dgm:spPr/>
    </dgm:pt>
  </dgm:ptLst>
  <dgm:cxnLst>
    <dgm:cxn modelId="{4E387314-49F0-9F4E-A95C-5A4C8947E140}" type="presOf" srcId="{E2A06887-C60A-4B51-82CB-291AA413C5D7}" destId="{9B12732E-5A1D-8148-9596-7687C8B491F2}" srcOrd="0" destOrd="2" presId="urn:microsoft.com/office/officeart/2016/7/layout/VerticalSolidActionList"/>
    <dgm:cxn modelId="{EB00AA17-5355-234C-B294-4A76991A7932}" type="presOf" srcId="{6FE808E2-840F-4DF1-B759-544138CFF629}" destId="{04767134-5AB7-E349-88E0-446DFB9CBEB6}" srcOrd="0" destOrd="1" presId="urn:microsoft.com/office/officeart/2016/7/layout/VerticalSolidActionList"/>
    <dgm:cxn modelId="{AD737018-C543-1E44-9DB6-92BB0007B26D}" type="presOf" srcId="{10D463DB-1EAA-4134-8365-8C8B4B7188F7}" destId="{04767134-5AB7-E349-88E0-446DFB9CBEB6}" srcOrd="0" destOrd="3" presId="urn:microsoft.com/office/officeart/2016/7/layout/VerticalSolidActionList"/>
    <dgm:cxn modelId="{53B3A81A-0A45-4428-BBC4-068D772089D3}" srcId="{BF21DB99-E6A4-411E-8FC9-479373428D7A}" destId="{41DFC81A-4459-4139-97B8-DC514BF3D561}" srcOrd="1" destOrd="0" parTransId="{708814CE-387A-43C9-96D2-1166B1E4D7E4}" sibTransId="{DE67315B-63AA-406C-B861-F613FB8D369B}"/>
    <dgm:cxn modelId="{C8132233-0B28-4F0C-8884-12C10921FCEF}" srcId="{BF21DB99-E6A4-411E-8FC9-479373428D7A}" destId="{E8B9E20F-2C73-4FC6-B6FB-E34D9FEFCA0C}" srcOrd="2" destOrd="0" parTransId="{A2C6C992-112B-4C26-A39E-3184A5D7E829}" sibTransId="{C8FEFE89-959E-494E-BFCA-35F5A858FC3E}"/>
    <dgm:cxn modelId="{22613140-682D-47CE-AC1D-4F36DDF46163}" srcId="{41DFC81A-4459-4139-97B8-DC514BF3D561}" destId="{6FE808E2-840F-4DF1-B759-544138CFF629}" srcOrd="1" destOrd="0" parTransId="{FBF8EB4A-D81B-4FD4-851F-C34D794B663C}" sibTransId="{F5E393C2-5BB7-45F3-95C1-EB9E7523C975}"/>
    <dgm:cxn modelId="{6D492345-F16B-914E-84E9-BF4CEB44F31A}" type="presOf" srcId="{01DD4F8C-3F49-437A-838C-2BC1FFB5DD44}" destId="{1AF33A58-14A0-5A4C-A960-F8F6F090E767}" srcOrd="0" destOrd="0" presId="urn:microsoft.com/office/officeart/2016/7/layout/VerticalSolidActionList"/>
    <dgm:cxn modelId="{7FA2C45D-7916-4316-9653-B7BAF08D73FC}" srcId="{E8B9E20F-2C73-4FC6-B6FB-E34D9FEFCA0C}" destId="{E2A06887-C60A-4B51-82CB-291AA413C5D7}" srcOrd="2" destOrd="0" parTransId="{F863D8EB-C3A0-4B31-9D4C-82580D6DDC62}" sibTransId="{AAC8CB4A-3693-4A4A-A24D-1011BB91118A}"/>
    <dgm:cxn modelId="{93490063-5ACC-6441-B3A3-1A62BCEF560E}" type="presOf" srcId="{B7BB4F20-A332-4915-8133-03F049190E7F}" destId="{04767134-5AB7-E349-88E0-446DFB9CBEB6}" srcOrd="0" destOrd="2" presId="urn:microsoft.com/office/officeart/2016/7/layout/VerticalSolidActionList"/>
    <dgm:cxn modelId="{6372E063-1741-40A9-8507-A3C5210B56E0}" srcId="{41DFC81A-4459-4139-97B8-DC514BF3D561}" destId="{10D463DB-1EAA-4134-8365-8C8B4B7188F7}" srcOrd="3" destOrd="0" parTransId="{5B0EB5FF-C4F5-4276-8D7C-9ECB4AED1F0C}" sibTransId="{B5217CEF-08EE-4504-827E-C7D2FF0FDC00}"/>
    <dgm:cxn modelId="{15B76468-01F7-4303-B919-007101F2ADCB}" srcId="{41DFC81A-4459-4139-97B8-DC514BF3D561}" destId="{B7BB4F20-A332-4915-8133-03F049190E7F}" srcOrd="2" destOrd="0" parTransId="{16DACB42-44CC-46EE-8AE5-36C064E50323}" sibTransId="{1DC0086F-EFB4-48D5-A457-FE1713C5044D}"/>
    <dgm:cxn modelId="{F01F3B72-873B-4E43-B9E9-553B04D6F75C}" type="presOf" srcId="{41DFC81A-4459-4139-97B8-DC514BF3D561}" destId="{684D7F01-7519-544D-8ED2-EF700DBA6B0D}" srcOrd="0" destOrd="0" presId="urn:microsoft.com/office/officeart/2016/7/layout/VerticalSolidActionList"/>
    <dgm:cxn modelId="{9E8C0179-940D-461E-AD9F-22BED690C1DE}" srcId="{01DD4F8C-3F49-437A-838C-2BC1FFB5DD44}" destId="{1E0EE32D-1370-41C0-9CAD-9F434FF68C1B}" srcOrd="0" destOrd="0" parTransId="{0EEC3EC8-08F1-4D7D-8C72-119CCBC3BC27}" sibTransId="{B421AC86-DFC7-4F42-9F6C-1070CC6B4F75}"/>
    <dgm:cxn modelId="{1D742880-43C8-4038-B634-09206BE899EF}" srcId="{41DFC81A-4459-4139-97B8-DC514BF3D561}" destId="{8C542971-9ACA-47AA-8F28-4344015E4FC4}" srcOrd="0" destOrd="0" parTransId="{1374F54A-17C9-43B0-A71E-A715FD2209B9}" sibTransId="{FB02A7CC-A563-4A2E-860C-E12201DA7649}"/>
    <dgm:cxn modelId="{E0779D9E-3765-4619-9AB6-F74CE6AD507E}" srcId="{E8B9E20F-2C73-4FC6-B6FB-E34D9FEFCA0C}" destId="{DCAEF056-0749-4162-858E-C582195FEDDD}" srcOrd="0" destOrd="0" parTransId="{FA2631F0-528F-4CA1-AD66-3A23617C1203}" sibTransId="{B473EE36-5A5E-46F7-84F4-2BFEF13E3271}"/>
    <dgm:cxn modelId="{24EA2B9F-BDFA-4307-A5FA-A2DDBFE1DFC6}" srcId="{E8B9E20F-2C73-4FC6-B6FB-E34D9FEFCA0C}" destId="{96B20AF7-C031-4DE0-8F20-F8E15DB6B11C}" srcOrd="1" destOrd="0" parTransId="{5DD73D8F-690A-4618-99DB-C89524A7DBD1}" sibTransId="{D4734901-D7D1-4734-ADB6-EAA6EF2ECFA0}"/>
    <dgm:cxn modelId="{F60A39AB-22AC-C846-94D6-D2971C63BB1C}" type="presOf" srcId="{8C542971-9ACA-47AA-8F28-4344015E4FC4}" destId="{04767134-5AB7-E349-88E0-446DFB9CBEB6}" srcOrd="0" destOrd="0" presId="urn:microsoft.com/office/officeart/2016/7/layout/VerticalSolidActionList"/>
    <dgm:cxn modelId="{DAED8BB0-E66B-4986-8283-94F8507DF5FA}" srcId="{BF21DB99-E6A4-411E-8FC9-479373428D7A}" destId="{01DD4F8C-3F49-437A-838C-2BC1FFB5DD44}" srcOrd="0" destOrd="0" parTransId="{B9A50F09-DECD-4F6C-829B-E2933EB1084C}" sibTransId="{1BD11969-03C1-4BF5-A875-719CF9EF85F3}"/>
    <dgm:cxn modelId="{B5AC64B8-8167-7A40-B5A1-D40A611E1445}" type="presOf" srcId="{E8B9E20F-2C73-4FC6-B6FB-E34D9FEFCA0C}" destId="{73AC29A8-482B-A14A-8ED7-6C3D135941B1}" srcOrd="0" destOrd="0" presId="urn:microsoft.com/office/officeart/2016/7/layout/VerticalSolidActionList"/>
    <dgm:cxn modelId="{F55885C4-9467-9B45-836E-C28E575B147B}" type="presOf" srcId="{DCAEF056-0749-4162-858E-C582195FEDDD}" destId="{9B12732E-5A1D-8148-9596-7687C8B491F2}" srcOrd="0" destOrd="0" presId="urn:microsoft.com/office/officeart/2016/7/layout/VerticalSolidActionList"/>
    <dgm:cxn modelId="{79A7C0C9-635C-7C46-81F2-14445F0B92B0}" type="presOf" srcId="{1E0EE32D-1370-41C0-9CAD-9F434FF68C1B}" destId="{E97FAFC7-5CB1-5C49-BB50-491039AEA6AE}" srcOrd="0" destOrd="0" presId="urn:microsoft.com/office/officeart/2016/7/layout/VerticalSolidActionList"/>
    <dgm:cxn modelId="{654B30CC-1372-DC4A-8524-4EE7B50895CF}" type="presOf" srcId="{96B20AF7-C031-4DE0-8F20-F8E15DB6B11C}" destId="{9B12732E-5A1D-8148-9596-7687C8B491F2}" srcOrd="0" destOrd="1" presId="urn:microsoft.com/office/officeart/2016/7/layout/VerticalSolidActionList"/>
    <dgm:cxn modelId="{B7FF49E2-66A1-2F47-93A9-8E20C5B3CE02}" type="presOf" srcId="{BF21DB99-E6A4-411E-8FC9-479373428D7A}" destId="{835CEFCB-E881-2C47-9647-2533D7454E54}" srcOrd="0" destOrd="0" presId="urn:microsoft.com/office/officeart/2016/7/layout/VerticalSolidActionList"/>
    <dgm:cxn modelId="{67A0E508-04AC-3449-8DB6-24C05DDF7644}" type="presParOf" srcId="{835CEFCB-E881-2C47-9647-2533D7454E54}" destId="{8A4DB3FE-BF47-524A-915D-2D791013603C}" srcOrd="0" destOrd="0" presId="urn:microsoft.com/office/officeart/2016/7/layout/VerticalSolidActionList"/>
    <dgm:cxn modelId="{E5A791A1-3A75-6C4B-A596-54C60250D31A}" type="presParOf" srcId="{8A4DB3FE-BF47-524A-915D-2D791013603C}" destId="{1AF33A58-14A0-5A4C-A960-F8F6F090E767}" srcOrd="0" destOrd="0" presId="urn:microsoft.com/office/officeart/2016/7/layout/VerticalSolidActionList"/>
    <dgm:cxn modelId="{C0380407-6A6E-4F42-A270-CACE63A7464F}" type="presParOf" srcId="{8A4DB3FE-BF47-524A-915D-2D791013603C}" destId="{E97FAFC7-5CB1-5C49-BB50-491039AEA6AE}" srcOrd="1" destOrd="0" presId="urn:microsoft.com/office/officeart/2016/7/layout/VerticalSolidActionList"/>
    <dgm:cxn modelId="{E73F5DFE-10E2-4448-A4D2-2DD4B057FF59}" type="presParOf" srcId="{835CEFCB-E881-2C47-9647-2533D7454E54}" destId="{3B7B1740-1B13-9B4B-B721-0B566E53923C}" srcOrd="1" destOrd="0" presId="urn:microsoft.com/office/officeart/2016/7/layout/VerticalSolidActionList"/>
    <dgm:cxn modelId="{75EDC240-7DEF-0843-9646-CE103ED06C02}" type="presParOf" srcId="{835CEFCB-E881-2C47-9647-2533D7454E54}" destId="{28EC359B-8C3B-644B-A402-F4ADE3A0E4B6}" srcOrd="2" destOrd="0" presId="urn:microsoft.com/office/officeart/2016/7/layout/VerticalSolidActionList"/>
    <dgm:cxn modelId="{B1C44FE9-FAFF-1541-8FCB-5B3D21379EA1}" type="presParOf" srcId="{28EC359B-8C3B-644B-A402-F4ADE3A0E4B6}" destId="{684D7F01-7519-544D-8ED2-EF700DBA6B0D}" srcOrd="0" destOrd="0" presId="urn:microsoft.com/office/officeart/2016/7/layout/VerticalSolidActionList"/>
    <dgm:cxn modelId="{C5D016CC-A949-714E-8CF1-69010E0BB7D8}" type="presParOf" srcId="{28EC359B-8C3B-644B-A402-F4ADE3A0E4B6}" destId="{04767134-5AB7-E349-88E0-446DFB9CBEB6}" srcOrd="1" destOrd="0" presId="urn:microsoft.com/office/officeart/2016/7/layout/VerticalSolidActionList"/>
    <dgm:cxn modelId="{DD58B264-CF13-D14E-906C-18E824789E42}" type="presParOf" srcId="{835CEFCB-E881-2C47-9647-2533D7454E54}" destId="{72A29ECD-C994-EB45-9EE6-73A0485BC665}" srcOrd="3" destOrd="0" presId="urn:microsoft.com/office/officeart/2016/7/layout/VerticalSolidActionList"/>
    <dgm:cxn modelId="{18007BF7-2D85-E144-982C-0A1F5742BECE}" type="presParOf" srcId="{835CEFCB-E881-2C47-9647-2533D7454E54}" destId="{8C8F5D2A-0CB0-054F-A624-58D558245F80}" srcOrd="4" destOrd="0" presId="urn:microsoft.com/office/officeart/2016/7/layout/VerticalSolidActionList"/>
    <dgm:cxn modelId="{EB0FBA83-7C02-5D4F-BD4F-B5CB7BB170D4}" type="presParOf" srcId="{8C8F5D2A-0CB0-054F-A624-58D558245F80}" destId="{73AC29A8-482B-A14A-8ED7-6C3D135941B1}" srcOrd="0" destOrd="0" presId="urn:microsoft.com/office/officeart/2016/7/layout/VerticalSolidActionList"/>
    <dgm:cxn modelId="{C1189ED2-EDC2-B146-8923-C640B266149E}" type="presParOf" srcId="{8C8F5D2A-0CB0-054F-A624-58D558245F80}" destId="{9B12732E-5A1D-8148-9596-7687C8B491F2}"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B1842-E797-EE40-B733-7B0EBF3FBF86}">
      <dsp:nvSpPr>
        <dsp:cNvPr id="0" name=""/>
        <dsp:cNvSpPr/>
      </dsp:nvSpPr>
      <dsp:spPr>
        <a:xfrm>
          <a:off x="1872196" y="299844"/>
          <a:ext cx="5844842" cy="1191813"/>
        </a:xfrm>
        <a:prstGeom prst="rect">
          <a:avLst/>
        </a:prstGeom>
        <a:solidFill>
          <a:schemeClr val="lt1">
            <a:hueOff val="0"/>
            <a:satOff val="0"/>
            <a:lumOff val="0"/>
            <a:alpha val="6500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255"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rgbClr val="940094"/>
              </a:solidFill>
            </a:rPr>
            <a:t>Company / Business: </a:t>
          </a:r>
        </a:p>
        <a:p>
          <a:pPr marL="0" lvl="0" indent="0" algn="l" defTabSz="800100">
            <a:lnSpc>
              <a:spcPct val="90000"/>
            </a:lnSpc>
            <a:spcBef>
              <a:spcPct val="0"/>
            </a:spcBef>
            <a:spcAft>
              <a:spcPct val="35000"/>
            </a:spcAft>
            <a:buNone/>
          </a:pPr>
          <a:r>
            <a:rPr lang="es-ES" sz="2000" kern="1200" dirty="0" err="1"/>
            <a:t>Organization</a:t>
          </a:r>
          <a:r>
            <a:rPr lang="es-ES" sz="2000" kern="1200" dirty="0"/>
            <a:t> of personal, material and inmaterial </a:t>
          </a:r>
          <a:r>
            <a:rPr lang="es-ES" sz="2000" kern="1200" dirty="0" err="1"/>
            <a:t>elements</a:t>
          </a:r>
          <a:r>
            <a:rPr lang="es-ES" sz="2000" kern="1200" dirty="0"/>
            <a:t> to </a:t>
          </a:r>
          <a:r>
            <a:rPr lang="es-ES" sz="2000" kern="1200" dirty="0" err="1"/>
            <a:t>perform</a:t>
          </a:r>
          <a:r>
            <a:rPr lang="es-ES" sz="2000" kern="1200" dirty="0"/>
            <a:t> a </a:t>
          </a:r>
          <a:r>
            <a:rPr lang="es-ES" sz="2000" kern="1200" dirty="0" err="1"/>
            <a:t>commercial</a:t>
          </a:r>
          <a:r>
            <a:rPr lang="es-ES" sz="2000" kern="1200" dirty="0"/>
            <a:t> </a:t>
          </a:r>
          <a:r>
            <a:rPr lang="es-ES" sz="2000" kern="1200" dirty="0" err="1"/>
            <a:t>activity</a:t>
          </a:r>
          <a:endParaRPr lang="es-ES" sz="2000" kern="1200" dirty="0"/>
        </a:p>
      </dsp:txBody>
      <dsp:txXfrm>
        <a:off x="1872196" y="299844"/>
        <a:ext cx="5844842" cy="1191813"/>
      </dsp:txXfrm>
    </dsp:sp>
    <dsp:sp modelId="{B9366CF1-BF60-C64B-9EF8-A0B96E9A2247}">
      <dsp:nvSpPr>
        <dsp:cNvPr id="0" name=""/>
        <dsp:cNvSpPr/>
      </dsp:nvSpPr>
      <dsp:spPr>
        <a:xfrm>
          <a:off x="114184" y="0"/>
          <a:ext cx="1469990" cy="125140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a:ln>
          <a:noFill/>
        </a:ln>
        <a:effectLst/>
      </dsp:spPr>
      <dsp:style>
        <a:lnRef idx="0">
          <a:scrgbClr r="0" g="0" b="0"/>
        </a:lnRef>
        <a:fillRef idx="1">
          <a:scrgbClr r="0" g="0" b="0"/>
        </a:fillRef>
        <a:effectRef idx="2">
          <a:scrgbClr r="0" g="0" b="0"/>
        </a:effectRef>
        <a:fontRef idx="minor"/>
      </dsp:style>
    </dsp:sp>
    <dsp:sp modelId="{E4518624-F0F6-0A4A-BB8C-DE8F024CCD54}">
      <dsp:nvSpPr>
        <dsp:cNvPr id="0" name=""/>
        <dsp:cNvSpPr/>
      </dsp:nvSpPr>
      <dsp:spPr>
        <a:xfrm>
          <a:off x="1872196" y="1800204"/>
          <a:ext cx="5844842" cy="1191813"/>
        </a:xfrm>
        <a:prstGeom prst="rect">
          <a:avLst/>
        </a:prstGeom>
        <a:solidFill>
          <a:schemeClr val="lt1">
            <a:hueOff val="0"/>
            <a:satOff val="0"/>
            <a:lumOff val="0"/>
            <a:alpha val="6500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255" tIns="80010" rIns="80010" bIns="80010" numCol="1" spcCol="1270" anchor="ctr" anchorCtr="0">
          <a:noAutofit/>
        </a:bodyPr>
        <a:lstStyle/>
        <a:p>
          <a:pPr marL="0" lvl="0" indent="0" algn="l" defTabSz="933450">
            <a:lnSpc>
              <a:spcPct val="90000"/>
            </a:lnSpc>
            <a:spcBef>
              <a:spcPct val="0"/>
            </a:spcBef>
            <a:spcAft>
              <a:spcPct val="35000"/>
            </a:spcAft>
            <a:buNone/>
          </a:pPr>
          <a:r>
            <a:rPr lang="es-ES" sz="2100" b="1" kern="1200" dirty="0" err="1">
              <a:solidFill>
                <a:srgbClr val="940094"/>
              </a:solidFill>
            </a:rPr>
            <a:t>Entrepreneur</a:t>
          </a:r>
          <a:r>
            <a:rPr lang="es-ES" sz="2100" b="1" kern="1200" dirty="0">
              <a:solidFill>
                <a:srgbClr val="940094"/>
              </a:solidFill>
            </a:rPr>
            <a:t>: </a:t>
          </a:r>
        </a:p>
        <a:p>
          <a:pPr marL="0" lvl="0" indent="0" algn="l" defTabSz="933450">
            <a:lnSpc>
              <a:spcPct val="90000"/>
            </a:lnSpc>
            <a:spcBef>
              <a:spcPct val="0"/>
            </a:spcBef>
            <a:spcAft>
              <a:spcPct val="35000"/>
            </a:spcAft>
            <a:buNone/>
          </a:pPr>
          <a:r>
            <a:rPr lang="es-ES" sz="2100" kern="1200" dirty="0" err="1"/>
            <a:t>Subject</a:t>
          </a:r>
          <a:r>
            <a:rPr lang="es-ES" sz="2100" kern="1200" dirty="0"/>
            <a:t> (natural/legal </a:t>
          </a:r>
          <a:r>
            <a:rPr lang="es-ES" sz="2100" kern="1200" dirty="0" err="1"/>
            <a:t>person</a:t>
          </a:r>
          <a:r>
            <a:rPr lang="es-ES" sz="2100" kern="1200" dirty="0"/>
            <a:t>) and </a:t>
          </a:r>
          <a:r>
            <a:rPr lang="es-ES" sz="2100" kern="1200" dirty="0" err="1"/>
            <a:t>his</a:t>
          </a:r>
          <a:r>
            <a:rPr lang="es-ES" sz="2100" kern="1200" dirty="0"/>
            <a:t> legal status</a:t>
          </a:r>
        </a:p>
      </dsp:txBody>
      <dsp:txXfrm>
        <a:off x="1872196" y="1800204"/>
        <a:ext cx="5844842" cy="1191813"/>
      </dsp:txXfrm>
    </dsp:sp>
    <dsp:sp modelId="{7DB6DF57-16E6-344B-B917-25E89EE1020B}">
      <dsp:nvSpPr>
        <dsp:cNvPr id="0" name=""/>
        <dsp:cNvSpPr/>
      </dsp:nvSpPr>
      <dsp:spPr>
        <a:xfrm>
          <a:off x="114184" y="1440155"/>
          <a:ext cx="1469990" cy="1251403"/>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1000" r="-21000"/>
          </a:stretch>
        </a:blipFill>
        <a:ln>
          <a:noFill/>
        </a:ln>
        <a:effectLst/>
      </dsp:spPr>
      <dsp:style>
        <a:lnRef idx="0">
          <a:scrgbClr r="0" g="0" b="0"/>
        </a:lnRef>
        <a:fillRef idx="1">
          <a:scrgbClr r="0" g="0" b="0"/>
        </a:fillRef>
        <a:effectRef idx="2">
          <a:scrgbClr r="0" g="0" b="0"/>
        </a:effectRef>
        <a:fontRef idx="minor"/>
      </dsp:style>
    </dsp:sp>
    <dsp:sp modelId="{42CBD997-D90A-8440-89D8-CA6ED50E87B7}">
      <dsp:nvSpPr>
        <dsp:cNvPr id="0" name=""/>
        <dsp:cNvSpPr/>
      </dsp:nvSpPr>
      <dsp:spPr>
        <a:xfrm>
          <a:off x="1872196" y="3300564"/>
          <a:ext cx="5844842" cy="1191813"/>
        </a:xfrm>
        <a:prstGeom prst="rect">
          <a:avLst/>
        </a:prstGeom>
        <a:solidFill>
          <a:schemeClr val="lt1">
            <a:hueOff val="0"/>
            <a:satOff val="0"/>
            <a:lumOff val="0"/>
            <a:alpha val="6500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07255" tIns="80010" rIns="80010" bIns="80010" numCol="1" spcCol="1270" anchor="ctr" anchorCtr="0">
          <a:noAutofit/>
        </a:bodyPr>
        <a:lstStyle/>
        <a:p>
          <a:pPr marL="0" lvl="0" indent="0" algn="l" defTabSz="933450">
            <a:lnSpc>
              <a:spcPct val="90000"/>
            </a:lnSpc>
            <a:spcBef>
              <a:spcPct val="0"/>
            </a:spcBef>
            <a:spcAft>
              <a:spcPct val="35000"/>
            </a:spcAft>
            <a:buNone/>
          </a:pPr>
          <a:r>
            <a:rPr lang="es-ES" sz="2100" b="1" kern="1200" dirty="0">
              <a:solidFill>
                <a:srgbClr val="940094"/>
              </a:solidFill>
            </a:rPr>
            <a:t>BUSINESS (</a:t>
          </a:r>
          <a:r>
            <a:rPr lang="es-ES" sz="2100" b="1" kern="1200" dirty="0" err="1">
              <a:solidFill>
                <a:srgbClr val="940094"/>
              </a:solidFill>
            </a:rPr>
            <a:t>activity</a:t>
          </a:r>
          <a:r>
            <a:rPr lang="es-ES" sz="2100" b="1" kern="1200" dirty="0">
              <a:solidFill>
                <a:srgbClr val="940094"/>
              </a:solidFill>
            </a:rPr>
            <a:t>) </a:t>
          </a:r>
          <a:r>
            <a:rPr lang="es-ES" sz="2100" kern="1200" dirty="0"/>
            <a:t>in </a:t>
          </a:r>
          <a:r>
            <a:rPr lang="es-ES" sz="2100" kern="1200" dirty="0" err="1"/>
            <a:t>the</a:t>
          </a:r>
          <a:r>
            <a:rPr lang="es-ES" sz="2100" kern="1200" dirty="0"/>
            <a:t> </a:t>
          </a:r>
          <a:r>
            <a:rPr lang="es-ES" sz="2100" b="1" kern="1200" dirty="0" err="1">
              <a:solidFill>
                <a:srgbClr val="940094"/>
              </a:solidFill>
            </a:rPr>
            <a:t>Market</a:t>
          </a:r>
          <a:endParaRPr lang="es-ES" sz="2100" b="1" kern="1200" dirty="0">
            <a:solidFill>
              <a:srgbClr val="940094"/>
            </a:solidFill>
          </a:endParaRPr>
        </a:p>
      </dsp:txBody>
      <dsp:txXfrm>
        <a:off x="1872196" y="3300564"/>
        <a:ext cx="5844842" cy="1191813"/>
      </dsp:txXfrm>
    </dsp:sp>
    <dsp:sp modelId="{FC7FC9D0-92B9-3248-9D2A-4185541BD4D0}">
      <dsp:nvSpPr>
        <dsp:cNvPr id="0" name=""/>
        <dsp:cNvSpPr/>
      </dsp:nvSpPr>
      <dsp:spPr>
        <a:xfrm>
          <a:off x="114184" y="2940515"/>
          <a:ext cx="1469990" cy="125140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a:noFill/>
        </a:ln>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D3C75-4B99-42DF-9C97-D3136A6420E1}">
      <dsp:nvSpPr>
        <dsp:cNvPr id="0" name=""/>
        <dsp:cNvSpPr/>
      </dsp:nvSpPr>
      <dsp:spPr>
        <a:xfrm rot="10800000">
          <a:off x="1746624" y="350571"/>
          <a:ext cx="5315270" cy="753079"/>
        </a:xfrm>
        <a:prstGeom prst="homePlate">
          <a:avLst/>
        </a:prstGeom>
        <a:solidFill>
          <a:srgbClr val="D6009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2087" tIns="87630" rIns="163576" bIns="87630" numCol="1" spcCol="1270" anchor="ctr" anchorCtr="0">
          <a:noAutofit/>
        </a:bodyPr>
        <a:lstStyle/>
        <a:p>
          <a:pPr marL="0" lvl="0" indent="0" algn="ctr" defTabSz="1022350">
            <a:lnSpc>
              <a:spcPct val="90000"/>
            </a:lnSpc>
            <a:spcBef>
              <a:spcPct val="0"/>
            </a:spcBef>
            <a:spcAft>
              <a:spcPct val="35000"/>
            </a:spcAft>
            <a:buNone/>
          </a:pPr>
          <a:r>
            <a:rPr lang="es-ES_tradnl" sz="2300" kern="1200" dirty="0" err="1">
              <a:solidFill>
                <a:schemeClr val="tx1"/>
              </a:solidFill>
            </a:rPr>
            <a:t>Corporate</a:t>
          </a:r>
          <a:r>
            <a:rPr lang="es-ES_tradnl" sz="2300" kern="1200" dirty="0">
              <a:solidFill>
                <a:schemeClr val="tx1"/>
              </a:solidFill>
            </a:rPr>
            <a:t> / Company </a:t>
          </a:r>
          <a:r>
            <a:rPr lang="es-ES_tradnl" sz="2300" kern="1200" dirty="0" err="1">
              <a:solidFill>
                <a:schemeClr val="tx1"/>
              </a:solidFill>
            </a:rPr>
            <a:t>Law</a:t>
          </a:r>
          <a:endParaRPr lang="es-ES_tradnl" sz="2300" kern="1200" dirty="0">
            <a:solidFill>
              <a:schemeClr val="tx1"/>
            </a:solidFill>
          </a:endParaRPr>
        </a:p>
      </dsp:txBody>
      <dsp:txXfrm rot="10800000">
        <a:off x="1934894" y="350571"/>
        <a:ext cx="5127000" cy="753079"/>
      </dsp:txXfrm>
    </dsp:sp>
    <dsp:sp modelId="{C63028B8-4B1F-4786-81D9-23C3AE07C931}">
      <dsp:nvSpPr>
        <dsp:cNvPr id="0" name=""/>
        <dsp:cNvSpPr/>
      </dsp:nvSpPr>
      <dsp:spPr>
        <a:xfrm>
          <a:off x="129535" y="2832"/>
          <a:ext cx="1631261" cy="1446899"/>
        </a:xfrm>
        <a:prstGeom prst="ellipse">
          <a:avLst/>
        </a:prstGeom>
        <a:blipFill rotWithShape="0">
          <a:blip xmlns:r="http://schemas.openxmlformats.org/officeDocument/2006/relationships" r:embed="rId1"/>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7D6B95-7B70-44F4-99B1-47ABAA9CC747}">
      <dsp:nvSpPr>
        <dsp:cNvPr id="0" name=""/>
        <dsp:cNvSpPr/>
      </dsp:nvSpPr>
      <dsp:spPr>
        <a:xfrm rot="10800000" flipH="1">
          <a:off x="502833" y="1716942"/>
          <a:ext cx="5197909" cy="753079"/>
        </a:xfrm>
        <a:prstGeom prst="homePlate">
          <a:avLst/>
        </a:prstGeom>
        <a:solidFill>
          <a:srgbClr val="D6009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2087" tIns="87630" rIns="163576" bIns="87630" numCol="1" spcCol="1270" anchor="ctr" anchorCtr="0">
          <a:noAutofit/>
        </a:bodyPr>
        <a:lstStyle/>
        <a:p>
          <a:pPr marL="0" lvl="0" indent="0" algn="ctr" defTabSz="1022350">
            <a:lnSpc>
              <a:spcPct val="90000"/>
            </a:lnSpc>
            <a:spcBef>
              <a:spcPct val="0"/>
            </a:spcBef>
            <a:spcAft>
              <a:spcPct val="35000"/>
            </a:spcAft>
            <a:buNone/>
          </a:pPr>
          <a:r>
            <a:rPr lang="es-ES_tradnl" sz="2300" kern="1200" dirty="0" err="1">
              <a:solidFill>
                <a:schemeClr val="tx1"/>
              </a:solidFill>
            </a:rPr>
            <a:t>Law</a:t>
          </a:r>
          <a:r>
            <a:rPr lang="es-ES_tradnl" sz="2300" kern="1200" dirty="0">
              <a:solidFill>
                <a:schemeClr val="tx1"/>
              </a:solidFill>
            </a:rPr>
            <a:t> of </a:t>
          </a:r>
          <a:r>
            <a:rPr lang="es-ES_tradnl" sz="2300" kern="1200" dirty="0" err="1">
              <a:solidFill>
                <a:schemeClr val="tx1"/>
              </a:solidFill>
            </a:rPr>
            <a:t>the</a:t>
          </a:r>
          <a:r>
            <a:rPr lang="es-ES_tradnl" sz="2300" kern="1200" dirty="0">
              <a:solidFill>
                <a:schemeClr val="tx1"/>
              </a:solidFill>
            </a:rPr>
            <a:t> </a:t>
          </a:r>
          <a:r>
            <a:rPr lang="es-ES_tradnl" sz="2300" kern="1200" dirty="0" err="1">
              <a:solidFill>
                <a:schemeClr val="tx1"/>
              </a:solidFill>
            </a:rPr>
            <a:t>Market</a:t>
          </a:r>
          <a:endParaRPr lang="es-ES_tradnl" sz="2300" kern="1200" dirty="0">
            <a:solidFill>
              <a:schemeClr val="tx1"/>
            </a:solidFill>
          </a:endParaRPr>
        </a:p>
      </dsp:txBody>
      <dsp:txXfrm rot="10800000">
        <a:off x="502833" y="1716942"/>
        <a:ext cx="5009639" cy="753079"/>
      </dsp:txXfrm>
    </dsp:sp>
    <dsp:sp modelId="{D15EAF5C-9E71-474F-B78A-272B4C7009E5}">
      <dsp:nvSpPr>
        <dsp:cNvPr id="0" name=""/>
        <dsp:cNvSpPr/>
      </dsp:nvSpPr>
      <dsp:spPr>
        <a:xfrm>
          <a:off x="5688634" y="1224138"/>
          <a:ext cx="1772155" cy="1653213"/>
        </a:xfrm>
        <a:prstGeom prst="ellipse">
          <a:avLst/>
        </a:prstGeom>
        <a:blipFill rotWithShape="0">
          <a:blip xmlns:r="http://schemas.openxmlformats.org/officeDocument/2006/relationships" r:embed="rId2"/>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F77DA7-A91C-4B9B-84E6-0DD3BF6A42E1}">
      <dsp:nvSpPr>
        <dsp:cNvPr id="0" name=""/>
        <dsp:cNvSpPr/>
      </dsp:nvSpPr>
      <dsp:spPr>
        <a:xfrm rot="10800000">
          <a:off x="1793378" y="3088069"/>
          <a:ext cx="5315270" cy="753079"/>
        </a:xfrm>
        <a:prstGeom prst="homePlate">
          <a:avLst/>
        </a:prstGeom>
        <a:solidFill>
          <a:srgbClr val="D60093"/>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2087" tIns="87630" rIns="163576" bIns="87630" numCol="1" spcCol="1270" anchor="ctr" anchorCtr="0">
          <a:noAutofit/>
        </a:bodyPr>
        <a:lstStyle/>
        <a:p>
          <a:pPr marL="0" lvl="0" indent="0" algn="ctr" defTabSz="1022350">
            <a:lnSpc>
              <a:spcPct val="90000"/>
            </a:lnSpc>
            <a:spcBef>
              <a:spcPct val="0"/>
            </a:spcBef>
            <a:spcAft>
              <a:spcPct val="35000"/>
            </a:spcAft>
            <a:buNone/>
          </a:pPr>
          <a:r>
            <a:rPr lang="es-ES_tradnl" sz="2300" kern="1200" dirty="0" err="1">
              <a:solidFill>
                <a:schemeClr val="tx1"/>
              </a:solidFill>
            </a:rPr>
            <a:t>Law</a:t>
          </a:r>
          <a:r>
            <a:rPr lang="es-ES_tradnl" sz="2300" kern="1200" dirty="0">
              <a:solidFill>
                <a:schemeClr val="tx1"/>
              </a:solidFill>
            </a:rPr>
            <a:t> of </a:t>
          </a:r>
          <a:r>
            <a:rPr lang="es-ES_tradnl" sz="2300" kern="1200" dirty="0" err="1">
              <a:solidFill>
                <a:schemeClr val="tx1"/>
              </a:solidFill>
            </a:rPr>
            <a:t>the</a:t>
          </a:r>
          <a:r>
            <a:rPr lang="es-ES_tradnl" sz="2300" kern="1200" dirty="0">
              <a:solidFill>
                <a:schemeClr val="tx1"/>
              </a:solidFill>
            </a:rPr>
            <a:t> «</a:t>
          </a:r>
          <a:r>
            <a:rPr lang="es-ES_tradnl" sz="2300" kern="1200" dirty="0" err="1">
              <a:solidFill>
                <a:schemeClr val="tx1"/>
              </a:solidFill>
            </a:rPr>
            <a:t>Acts</a:t>
          </a:r>
          <a:r>
            <a:rPr lang="es-ES_tradnl" sz="2300" kern="1200" dirty="0">
              <a:solidFill>
                <a:schemeClr val="tx1"/>
              </a:solidFill>
            </a:rPr>
            <a:t> of </a:t>
          </a:r>
          <a:r>
            <a:rPr lang="es-ES_tradnl" sz="2300" kern="1200" dirty="0" err="1">
              <a:solidFill>
                <a:schemeClr val="tx1"/>
              </a:solidFill>
            </a:rPr>
            <a:t>commerce</a:t>
          </a:r>
          <a:r>
            <a:rPr lang="es-ES_tradnl" sz="2300" kern="1200" dirty="0">
              <a:solidFill>
                <a:schemeClr val="tx1"/>
              </a:solidFill>
            </a:rPr>
            <a:t>»</a:t>
          </a:r>
        </a:p>
      </dsp:txBody>
      <dsp:txXfrm rot="10800000">
        <a:off x="1981648" y="3088069"/>
        <a:ext cx="5127000" cy="753079"/>
      </dsp:txXfrm>
    </dsp:sp>
    <dsp:sp modelId="{8EE2820C-7F55-4C4E-82BC-967EA3E0CCA6}">
      <dsp:nvSpPr>
        <dsp:cNvPr id="0" name=""/>
        <dsp:cNvSpPr/>
      </dsp:nvSpPr>
      <dsp:spPr>
        <a:xfrm>
          <a:off x="72007" y="2736305"/>
          <a:ext cx="1706870" cy="1555531"/>
        </a:xfrm>
        <a:prstGeom prst="ellipse">
          <a:avLst/>
        </a:prstGeom>
        <a:blipFill rotWithShape="0">
          <a:blip xmlns:r="http://schemas.openxmlformats.org/officeDocument/2006/relationships" r:embed="rId3"/>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443A7-C0FC-4C7B-946C-92CF601297B6}">
      <dsp:nvSpPr>
        <dsp:cNvPr id="0" name=""/>
        <dsp:cNvSpPr/>
      </dsp:nvSpPr>
      <dsp:spPr>
        <a:xfrm>
          <a:off x="1623026" y="249293"/>
          <a:ext cx="4947517" cy="1718207"/>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ADE585-C932-47E1-883E-3670F7A41600}">
      <dsp:nvSpPr>
        <dsp:cNvPr id="0" name=""/>
        <dsp:cNvSpPr/>
      </dsp:nvSpPr>
      <dsp:spPr>
        <a:xfrm>
          <a:off x="3625045" y="4456601"/>
          <a:ext cx="958821" cy="613645"/>
        </a:xfrm>
        <a:prstGeom prst="downArrow">
          <a:avLst/>
        </a:prstGeom>
        <a:solidFill>
          <a:schemeClr val="accent1">
            <a:tint val="6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6F4726-55FC-4D14-A1CD-B7114771CCEB}">
      <dsp:nvSpPr>
        <dsp:cNvPr id="0" name=""/>
        <dsp:cNvSpPr/>
      </dsp:nvSpPr>
      <dsp:spPr>
        <a:xfrm>
          <a:off x="1512163" y="4947517"/>
          <a:ext cx="5184584" cy="1150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s-ES_tradnl" sz="3600" kern="1200" dirty="0">
              <a:solidFill>
                <a:srgbClr val="FFFFFF"/>
              </a:solidFill>
              <a:latin typeface="Cambria" pitchFamily="18" charset="0"/>
            </a:rPr>
            <a:t>«</a:t>
          </a:r>
          <a:r>
            <a:rPr lang="es-ES_tradnl" sz="3600" kern="1200" dirty="0" err="1">
              <a:solidFill>
                <a:srgbClr val="FFFFFF"/>
              </a:solidFill>
              <a:latin typeface="Cambria" pitchFamily="18" charset="0"/>
            </a:rPr>
            <a:t>Historic</a:t>
          </a:r>
          <a:r>
            <a:rPr lang="es-ES_tradnl" sz="3600" kern="1200" dirty="0">
              <a:solidFill>
                <a:srgbClr val="FFFFFF"/>
              </a:solidFill>
              <a:latin typeface="Cambria" pitchFamily="18" charset="0"/>
            </a:rPr>
            <a:t> Concept</a:t>
          </a:r>
          <a:r>
            <a:rPr lang="es-ES_tradnl" sz="3600" kern="1200" dirty="0">
              <a:solidFill>
                <a:schemeClr val="tx1"/>
              </a:solidFill>
              <a:latin typeface="Cambria" pitchFamily="18" charset="0"/>
            </a:rPr>
            <a:t>»</a:t>
          </a:r>
        </a:p>
        <a:p>
          <a:pPr marL="0" lvl="0" indent="0" algn="ctr" defTabSz="1600200">
            <a:lnSpc>
              <a:spcPct val="90000"/>
            </a:lnSpc>
            <a:spcBef>
              <a:spcPct val="0"/>
            </a:spcBef>
            <a:spcAft>
              <a:spcPct val="35000"/>
            </a:spcAft>
            <a:buNone/>
          </a:pPr>
          <a:r>
            <a:rPr lang="es-ES_tradnl" sz="3600" kern="1200" dirty="0">
              <a:solidFill>
                <a:schemeClr val="tx1"/>
              </a:solidFill>
              <a:latin typeface="Cambria" pitchFamily="18" charset="0"/>
            </a:rPr>
            <a:t>i.e. </a:t>
          </a:r>
          <a:r>
            <a:rPr lang="es-ES_tradnl" sz="3600" kern="1200" dirty="0" err="1">
              <a:solidFill>
                <a:schemeClr val="tx1"/>
              </a:solidFill>
              <a:latin typeface="Cambria" pitchFamily="18" charset="0"/>
            </a:rPr>
            <a:t>it</a:t>
          </a:r>
          <a:r>
            <a:rPr lang="es-ES_tradnl" sz="3600" kern="1200" dirty="0">
              <a:solidFill>
                <a:schemeClr val="tx1"/>
              </a:solidFill>
              <a:latin typeface="Cambria" pitchFamily="18" charset="0"/>
            </a:rPr>
            <a:t> </a:t>
          </a:r>
          <a:r>
            <a:rPr lang="es-ES_tradnl" sz="3600" kern="1200" dirty="0" err="1">
              <a:solidFill>
                <a:schemeClr val="tx1"/>
              </a:solidFill>
              <a:latin typeface="Cambria" pitchFamily="18" charset="0"/>
            </a:rPr>
            <a:t>changes</a:t>
          </a:r>
          <a:r>
            <a:rPr lang="es-ES_tradnl" sz="3600" kern="1200" dirty="0">
              <a:solidFill>
                <a:schemeClr val="tx1"/>
              </a:solidFill>
              <a:latin typeface="Cambria" pitchFamily="18" charset="0"/>
            </a:rPr>
            <a:t> in time</a:t>
          </a:r>
        </a:p>
      </dsp:txBody>
      <dsp:txXfrm>
        <a:off x="1512163" y="4947517"/>
        <a:ext cx="5184584" cy="1150585"/>
      </dsp:txXfrm>
    </dsp:sp>
    <dsp:sp modelId="{DB128BBB-7315-45DE-A2E5-9DF4C94EBB60}">
      <dsp:nvSpPr>
        <dsp:cNvPr id="0" name=""/>
        <dsp:cNvSpPr/>
      </dsp:nvSpPr>
      <dsp:spPr>
        <a:xfrm>
          <a:off x="3421775" y="2100202"/>
          <a:ext cx="1725878" cy="1725878"/>
        </a:xfrm>
        <a:prstGeom prst="ellipse">
          <a:avLst/>
        </a:prstGeom>
        <a:solidFill>
          <a:schemeClr val="accent4">
            <a:lumMod val="60000"/>
            <a:lumOff val="40000"/>
          </a:schemeClr>
        </a:solidFill>
        <a:ln w="15875" cap="rnd" cmpd="sng" algn="ctr">
          <a:solidFill>
            <a:srgbClr val="D600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s-ES_tradnl" sz="2500" kern="1200" dirty="0" err="1">
              <a:solidFill>
                <a:schemeClr val="tx1">
                  <a:lumMod val="95000"/>
                  <a:lumOff val="5000"/>
                </a:schemeClr>
              </a:solidFill>
            </a:rPr>
            <a:t>Special</a:t>
          </a:r>
          <a:endParaRPr lang="es-ES_tradnl" sz="2500" kern="1200" dirty="0">
            <a:solidFill>
              <a:schemeClr val="tx1">
                <a:lumMod val="95000"/>
                <a:lumOff val="5000"/>
              </a:schemeClr>
            </a:solidFill>
          </a:endParaRPr>
        </a:p>
      </dsp:txBody>
      <dsp:txXfrm>
        <a:off x="3674524" y="2352951"/>
        <a:ext cx="1220380" cy="1220380"/>
      </dsp:txXfrm>
    </dsp:sp>
    <dsp:sp modelId="{4C958CA6-133F-448A-B107-41518EE8E9F8}">
      <dsp:nvSpPr>
        <dsp:cNvPr id="0" name=""/>
        <dsp:cNvSpPr/>
      </dsp:nvSpPr>
      <dsp:spPr>
        <a:xfrm>
          <a:off x="2088231" y="720082"/>
          <a:ext cx="1725878" cy="1725878"/>
        </a:xfrm>
        <a:prstGeom prst="ellipse">
          <a:avLst/>
        </a:prstGeom>
        <a:solidFill>
          <a:schemeClr val="accent4">
            <a:lumMod val="60000"/>
            <a:lumOff val="40000"/>
          </a:schemeClr>
        </a:solidFill>
        <a:ln w="15875" cap="rnd" cmpd="sng" algn="ctr">
          <a:solidFill>
            <a:srgbClr val="D600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s-ES_tradnl" sz="2500" kern="1200" dirty="0" err="1"/>
            <a:t>Private</a:t>
          </a:r>
          <a:endParaRPr lang="es-ES_tradnl" sz="2500" kern="1200" dirty="0"/>
        </a:p>
      </dsp:txBody>
      <dsp:txXfrm>
        <a:off x="2340980" y="972831"/>
        <a:ext cx="1220380" cy="1220380"/>
      </dsp:txXfrm>
    </dsp:sp>
    <dsp:sp modelId="{6C41E40F-0FEA-43A6-94F9-6F18D763A500}">
      <dsp:nvSpPr>
        <dsp:cNvPr id="0" name=""/>
        <dsp:cNvSpPr/>
      </dsp:nvSpPr>
      <dsp:spPr>
        <a:xfrm>
          <a:off x="3960433" y="288029"/>
          <a:ext cx="1725878" cy="1725878"/>
        </a:xfrm>
        <a:prstGeom prst="ellipse">
          <a:avLst/>
        </a:prstGeom>
        <a:solidFill>
          <a:schemeClr val="accent4">
            <a:lumMod val="75000"/>
          </a:schemeClr>
        </a:solidFill>
        <a:ln w="15875" cap="rnd" cmpd="sng" algn="ctr">
          <a:solidFill>
            <a:srgbClr val="D600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s-ES_tradnl" sz="2500" kern="1200" dirty="0" err="1"/>
            <a:t>Law</a:t>
          </a:r>
          <a:endParaRPr lang="es-ES_tradnl" sz="2500" kern="1200" dirty="0"/>
        </a:p>
      </dsp:txBody>
      <dsp:txXfrm>
        <a:off x="4213182" y="540778"/>
        <a:ext cx="1220380" cy="1220380"/>
      </dsp:txXfrm>
    </dsp:sp>
    <dsp:sp modelId="{8C681D84-2843-4920-8F7E-DDF98B0AF30B}">
      <dsp:nvSpPr>
        <dsp:cNvPr id="0" name=""/>
        <dsp:cNvSpPr/>
      </dsp:nvSpPr>
      <dsp:spPr>
        <a:xfrm>
          <a:off x="1419756" y="38352"/>
          <a:ext cx="5369399" cy="4295519"/>
        </a:xfrm>
        <a:prstGeom prst="funnel">
          <a:avLst/>
        </a:prstGeom>
        <a:solidFill>
          <a:schemeClr val="lt1">
            <a:alpha val="4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216BA-9C51-2F48-A5BD-583677AE1F6F}">
      <dsp:nvSpPr>
        <dsp:cNvPr id="0" name=""/>
        <dsp:cNvSpPr/>
      </dsp:nvSpPr>
      <dsp:spPr>
        <a:xfrm>
          <a:off x="52620" y="2685577"/>
          <a:ext cx="1166121" cy="583060"/>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Law</a:t>
          </a:r>
        </a:p>
      </dsp:txBody>
      <dsp:txXfrm>
        <a:off x="69697" y="2702654"/>
        <a:ext cx="1131967" cy="548906"/>
      </dsp:txXfrm>
    </dsp:sp>
    <dsp:sp modelId="{BF50020F-9C07-9F4E-A8D9-5D48FA41FD91}">
      <dsp:nvSpPr>
        <dsp:cNvPr id="0" name=""/>
        <dsp:cNvSpPr/>
      </dsp:nvSpPr>
      <dsp:spPr>
        <a:xfrm rot="17132988">
          <a:off x="581973" y="2131036"/>
          <a:ext cx="1739987" cy="15842"/>
        </a:xfrm>
        <a:custGeom>
          <a:avLst/>
          <a:gdLst/>
          <a:ahLst/>
          <a:cxnLst/>
          <a:rect l="0" t="0" r="0" b="0"/>
          <a:pathLst>
            <a:path>
              <a:moveTo>
                <a:pt x="0" y="7921"/>
              </a:moveTo>
              <a:lnTo>
                <a:pt x="1739987" y="7921"/>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1408467" y="2095458"/>
        <a:ext cx="86999" cy="86999"/>
      </dsp:txXfrm>
    </dsp:sp>
    <dsp:sp modelId="{8D50C5C5-E3F4-354D-9AAB-6471BB47C4AA}">
      <dsp:nvSpPr>
        <dsp:cNvPr id="0" name=""/>
        <dsp:cNvSpPr/>
      </dsp:nvSpPr>
      <dsp:spPr>
        <a:xfrm>
          <a:off x="1685191" y="1009277"/>
          <a:ext cx="1166121" cy="583060"/>
        </a:xfrm>
        <a:prstGeom prst="roundRect">
          <a:avLst>
            <a:gd name="adj" fmla="val 10000"/>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a:t>Private</a:t>
          </a:r>
        </a:p>
      </dsp:txBody>
      <dsp:txXfrm>
        <a:off x="1702268" y="1026354"/>
        <a:ext cx="1131967" cy="548906"/>
      </dsp:txXfrm>
    </dsp:sp>
    <dsp:sp modelId="{B2A093E3-C08D-7E4C-AF4A-337B29C404CE}">
      <dsp:nvSpPr>
        <dsp:cNvPr id="0" name=""/>
        <dsp:cNvSpPr/>
      </dsp:nvSpPr>
      <dsp:spPr>
        <a:xfrm rot="17692822">
          <a:off x="2530198" y="789996"/>
          <a:ext cx="1108678" cy="15842"/>
        </a:xfrm>
        <a:custGeom>
          <a:avLst/>
          <a:gdLst/>
          <a:ahLst/>
          <a:cxnLst/>
          <a:rect l="0" t="0" r="0" b="0"/>
          <a:pathLst>
            <a:path>
              <a:moveTo>
                <a:pt x="0" y="7921"/>
              </a:moveTo>
              <a:lnTo>
                <a:pt x="1108678"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56820" y="770201"/>
        <a:ext cx="55433" cy="55433"/>
      </dsp:txXfrm>
    </dsp:sp>
    <dsp:sp modelId="{7D5FA903-CB20-5C49-B784-987FA272535D}">
      <dsp:nvSpPr>
        <dsp:cNvPr id="0" name=""/>
        <dsp:cNvSpPr/>
      </dsp:nvSpPr>
      <dsp:spPr>
        <a:xfrm>
          <a:off x="3317761" y="349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i="1" kern="1200"/>
            <a:t>Civil Law</a:t>
          </a:r>
        </a:p>
      </dsp:txBody>
      <dsp:txXfrm>
        <a:off x="3334838" y="20574"/>
        <a:ext cx="1131967" cy="548906"/>
      </dsp:txXfrm>
    </dsp:sp>
    <dsp:sp modelId="{5D3F4B7C-759D-2548-A761-821701210519}">
      <dsp:nvSpPr>
        <dsp:cNvPr id="0" name=""/>
        <dsp:cNvSpPr/>
      </dsp:nvSpPr>
      <dsp:spPr>
        <a:xfrm rot="19457599">
          <a:off x="2797320" y="1125256"/>
          <a:ext cx="574433" cy="15842"/>
        </a:xfrm>
        <a:custGeom>
          <a:avLst/>
          <a:gdLst/>
          <a:ahLst/>
          <a:cxnLst/>
          <a:rect l="0" t="0" r="0" b="0"/>
          <a:pathLst>
            <a:path>
              <a:moveTo>
                <a:pt x="0" y="7921"/>
              </a:moveTo>
              <a:lnTo>
                <a:pt x="574433"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70176" y="1118817"/>
        <a:ext cx="28721" cy="28721"/>
      </dsp:txXfrm>
    </dsp:sp>
    <dsp:sp modelId="{82C3B7EF-5A7B-6642-8E65-F07F3828BE5E}">
      <dsp:nvSpPr>
        <dsp:cNvPr id="0" name=""/>
        <dsp:cNvSpPr/>
      </dsp:nvSpPr>
      <dsp:spPr>
        <a:xfrm>
          <a:off x="3317761" y="67401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b="1" kern="1200"/>
            <a:t>Commercial Law</a:t>
          </a:r>
        </a:p>
      </dsp:txBody>
      <dsp:txXfrm>
        <a:off x="3334838" y="691094"/>
        <a:ext cx="1131967" cy="548906"/>
      </dsp:txXfrm>
    </dsp:sp>
    <dsp:sp modelId="{96ACCA41-F4B6-2948-9D59-8F8717BA361A}">
      <dsp:nvSpPr>
        <dsp:cNvPr id="0" name=""/>
        <dsp:cNvSpPr/>
      </dsp:nvSpPr>
      <dsp:spPr>
        <a:xfrm rot="2142401">
          <a:off x="2797320" y="1460516"/>
          <a:ext cx="574433" cy="15842"/>
        </a:xfrm>
        <a:custGeom>
          <a:avLst/>
          <a:gdLst/>
          <a:ahLst/>
          <a:cxnLst/>
          <a:rect l="0" t="0" r="0" b="0"/>
          <a:pathLst>
            <a:path>
              <a:moveTo>
                <a:pt x="0" y="7921"/>
              </a:moveTo>
              <a:lnTo>
                <a:pt x="574433"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70176" y="1454077"/>
        <a:ext cx="28721" cy="28721"/>
      </dsp:txXfrm>
    </dsp:sp>
    <dsp:sp modelId="{4D070092-7930-A748-BC72-1636FBAF7671}">
      <dsp:nvSpPr>
        <dsp:cNvPr id="0" name=""/>
        <dsp:cNvSpPr/>
      </dsp:nvSpPr>
      <dsp:spPr>
        <a:xfrm>
          <a:off x="3317761" y="134453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Labour Law</a:t>
          </a:r>
        </a:p>
      </dsp:txBody>
      <dsp:txXfrm>
        <a:off x="3334838" y="1361614"/>
        <a:ext cx="1131967" cy="548906"/>
      </dsp:txXfrm>
    </dsp:sp>
    <dsp:sp modelId="{3CCA7B1A-03C9-7C4B-AB48-63950BEFA9B2}">
      <dsp:nvSpPr>
        <dsp:cNvPr id="0" name=""/>
        <dsp:cNvSpPr/>
      </dsp:nvSpPr>
      <dsp:spPr>
        <a:xfrm rot="3907178">
          <a:off x="2530198" y="1795776"/>
          <a:ext cx="1108678" cy="15842"/>
        </a:xfrm>
        <a:custGeom>
          <a:avLst/>
          <a:gdLst/>
          <a:ahLst/>
          <a:cxnLst/>
          <a:rect l="0" t="0" r="0" b="0"/>
          <a:pathLst>
            <a:path>
              <a:moveTo>
                <a:pt x="0" y="7921"/>
              </a:moveTo>
              <a:lnTo>
                <a:pt x="1108678"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56820" y="1775981"/>
        <a:ext cx="55433" cy="55433"/>
      </dsp:txXfrm>
    </dsp:sp>
    <dsp:sp modelId="{AC84FAB1-4F98-B743-BBE4-E0921FF36398}">
      <dsp:nvSpPr>
        <dsp:cNvPr id="0" name=""/>
        <dsp:cNvSpPr/>
      </dsp:nvSpPr>
      <dsp:spPr>
        <a:xfrm>
          <a:off x="3317761" y="201505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Private Intern Law</a:t>
          </a:r>
        </a:p>
      </dsp:txBody>
      <dsp:txXfrm>
        <a:off x="3334838" y="2032134"/>
        <a:ext cx="1131967" cy="548906"/>
      </dsp:txXfrm>
    </dsp:sp>
    <dsp:sp modelId="{30E9DCCB-1D11-8441-85B4-0A6CBEA39A6F}">
      <dsp:nvSpPr>
        <dsp:cNvPr id="0" name=""/>
        <dsp:cNvSpPr/>
      </dsp:nvSpPr>
      <dsp:spPr>
        <a:xfrm rot="4467012">
          <a:off x="581973" y="3807336"/>
          <a:ext cx="1739987" cy="15842"/>
        </a:xfrm>
        <a:custGeom>
          <a:avLst/>
          <a:gdLst/>
          <a:ahLst/>
          <a:cxnLst/>
          <a:rect l="0" t="0" r="0" b="0"/>
          <a:pathLst>
            <a:path>
              <a:moveTo>
                <a:pt x="0" y="7921"/>
              </a:moveTo>
              <a:lnTo>
                <a:pt x="1739987" y="7921"/>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1408467" y="3771758"/>
        <a:ext cx="86999" cy="86999"/>
      </dsp:txXfrm>
    </dsp:sp>
    <dsp:sp modelId="{721CCAD0-DA3E-1E4F-A345-EDCFCAD5C328}">
      <dsp:nvSpPr>
        <dsp:cNvPr id="0" name=""/>
        <dsp:cNvSpPr/>
      </dsp:nvSpPr>
      <dsp:spPr>
        <a:xfrm>
          <a:off x="1685191" y="4361877"/>
          <a:ext cx="1166121" cy="583060"/>
        </a:xfrm>
        <a:prstGeom prst="roundRect">
          <a:avLst>
            <a:gd name="adj" fmla="val 10000"/>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Public Law</a:t>
          </a:r>
        </a:p>
      </dsp:txBody>
      <dsp:txXfrm>
        <a:off x="1702268" y="4378954"/>
        <a:ext cx="1131967" cy="548906"/>
      </dsp:txXfrm>
    </dsp:sp>
    <dsp:sp modelId="{955D4B0C-4999-E745-833F-BC90F4C8E30F}">
      <dsp:nvSpPr>
        <dsp:cNvPr id="0" name=""/>
        <dsp:cNvSpPr/>
      </dsp:nvSpPr>
      <dsp:spPr>
        <a:xfrm rot="17132988">
          <a:off x="2214543" y="3807336"/>
          <a:ext cx="1739987" cy="15842"/>
        </a:xfrm>
        <a:custGeom>
          <a:avLst/>
          <a:gdLst/>
          <a:ahLst/>
          <a:cxnLst/>
          <a:rect l="0" t="0" r="0" b="0"/>
          <a:pathLst>
            <a:path>
              <a:moveTo>
                <a:pt x="0" y="7921"/>
              </a:moveTo>
              <a:lnTo>
                <a:pt x="1739987"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041037" y="3771758"/>
        <a:ext cx="86999" cy="86999"/>
      </dsp:txXfrm>
    </dsp:sp>
    <dsp:sp modelId="{5C78AE5D-07C5-C34A-80C2-186BD7170D72}">
      <dsp:nvSpPr>
        <dsp:cNvPr id="0" name=""/>
        <dsp:cNvSpPr/>
      </dsp:nvSpPr>
      <dsp:spPr>
        <a:xfrm>
          <a:off x="3317761" y="268557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Administrative Law</a:t>
          </a:r>
        </a:p>
      </dsp:txBody>
      <dsp:txXfrm>
        <a:off x="3334838" y="2702654"/>
        <a:ext cx="1131967" cy="548906"/>
      </dsp:txXfrm>
    </dsp:sp>
    <dsp:sp modelId="{6E61AF2E-A969-9C42-A386-F095E24805D0}">
      <dsp:nvSpPr>
        <dsp:cNvPr id="0" name=""/>
        <dsp:cNvSpPr/>
      </dsp:nvSpPr>
      <dsp:spPr>
        <a:xfrm rot="17692822">
          <a:off x="2530198" y="4142596"/>
          <a:ext cx="1108678" cy="15842"/>
        </a:xfrm>
        <a:custGeom>
          <a:avLst/>
          <a:gdLst/>
          <a:ahLst/>
          <a:cxnLst/>
          <a:rect l="0" t="0" r="0" b="0"/>
          <a:pathLst>
            <a:path>
              <a:moveTo>
                <a:pt x="0" y="7921"/>
              </a:moveTo>
              <a:lnTo>
                <a:pt x="1108678"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56820" y="4122801"/>
        <a:ext cx="55433" cy="55433"/>
      </dsp:txXfrm>
    </dsp:sp>
    <dsp:sp modelId="{59AB41CC-536C-4543-8E4F-129700E85DCD}">
      <dsp:nvSpPr>
        <dsp:cNvPr id="0" name=""/>
        <dsp:cNvSpPr/>
      </dsp:nvSpPr>
      <dsp:spPr>
        <a:xfrm>
          <a:off x="3317761" y="335609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Criminal Law</a:t>
          </a:r>
        </a:p>
      </dsp:txBody>
      <dsp:txXfrm>
        <a:off x="3334838" y="3373174"/>
        <a:ext cx="1131967" cy="548906"/>
      </dsp:txXfrm>
    </dsp:sp>
    <dsp:sp modelId="{DD8DC333-C04A-6B40-9DAB-AD333140A769}">
      <dsp:nvSpPr>
        <dsp:cNvPr id="0" name=""/>
        <dsp:cNvSpPr/>
      </dsp:nvSpPr>
      <dsp:spPr>
        <a:xfrm rot="19457599">
          <a:off x="2797320" y="4477856"/>
          <a:ext cx="574433" cy="15842"/>
        </a:xfrm>
        <a:custGeom>
          <a:avLst/>
          <a:gdLst/>
          <a:ahLst/>
          <a:cxnLst/>
          <a:rect l="0" t="0" r="0" b="0"/>
          <a:pathLst>
            <a:path>
              <a:moveTo>
                <a:pt x="0" y="7921"/>
              </a:moveTo>
              <a:lnTo>
                <a:pt x="574433"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70176" y="4471417"/>
        <a:ext cx="28721" cy="28721"/>
      </dsp:txXfrm>
    </dsp:sp>
    <dsp:sp modelId="{463E8829-ECFC-EA48-8D60-D7E1D0ED440D}">
      <dsp:nvSpPr>
        <dsp:cNvPr id="0" name=""/>
        <dsp:cNvSpPr/>
      </dsp:nvSpPr>
      <dsp:spPr>
        <a:xfrm>
          <a:off x="3317761" y="402661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Tax Law</a:t>
          </a:r>
        </a:p>
      </dsp:txBody>
      <dsp:txXfrm>
        <a:off x="3334838" y="4043694"/>
        <a:ext cx="1131967" cy="548906"/>
      </dsp:txXfrm>
    </dsp:sp>
    <dsp:sp modelId="{4D787455-6569-4840-B40B-D55D61F1CD28}">
      <dsp:nvSpPr>
        <dsp:cNvPr id="0" name=""/>
        <dsp:cNvSpPr/>
      </dsp:nvSpPr>
      <dsp:spPr>
        <a:xfrm rot="2142401">
          <a:off x="2797320" y="4813116"/>
          <a:ext cx="574433" cy="15842"/>
        </a:xfrm>
        <a:custGeom>
          <a:avLst/>
          <a:gdLst/>
          <a:ahLst/>
          <a:cxnLst/>
          <a:rect l="0" t="0" r="0" b="0"/>
          <a:pathLst>
            <a:path>
              <a:moveTo>
                <a:pt x="0" y="7921"/>
              </a:moveTo>
              <a:lnTo>
                <a:pt x="574433"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70176" y="4806677"/>
        <a:ext cx="28721" cy="28721"/>
      </dsp:txXfrm>
    </dsp:sp>
    <dsp:sp modelId="{2368018C-813E-F149-9E3D-6FB5A2DF09B9}">
      <dsp:nvSpPr>
        <dsp:cNvPr id="0" name=""/>
        <dsp:cNvSpPr/>
      </dsp:nvSpPr>
      <dsp:spPr>
        <a:xfrm>
          <a:off x="3317761" y="469713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Constitutional Law</a:t>
          </a:r>
        </a:p>
      </dsp:txBody>
      <dsp:txXfrm>
        <a:off x="3334838" y="4714214"/>
        <a:ext cx="1131967" cy="548906"/>
      </dsp:txXfrm>
    </dsp:sp>
    <dsp:sp modelId="{CF718681-5CC3-2648-A554-71C44D460DEE}">
      <dsp:nvSpPr>
        <dsp:cNvPr id="0" name=""/>
        <dsp:cNvSpPr/>
      </dsp:nvSpPr>
      <dsp:spPr>
        <a:xfrm rot="3907178">
          <a:off x="2530198" y="5148376"/>
          <a:ext cx="1108678" cy="15842"/>
        </a:xfrm>
        <a:custGeom>
          <a:avLst/>
          <a:gdLst/>
          <a:ahLst/>
          <a:cxnLst/>
          <a:rect l="0" t="0" r="0" b="0"/>
          <a:pathLst>
            <a:path>
              <a:moveTo>
                <a:pt x="0" y="7921"/>
              </a:moveTo>
              <a:lnTo>
                <a:pt x="1108678"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3056820" y="5128581"/>
        <a:ext cx="55433" cy="55433"/>
      </dsp:txXfrm>
    </dsp:sp>
    <dsp:sp modelId="{F8BF53CF-4A3F-3347-9099-DDE07FF28113}">
      <dsp:nvSpPr>
        <dsp:cNvPr id="0" name=""/>
        <dsp:cNvSpPr/>
      </dsp:nvSpPr>
      <dsp:spPr>
        <a:xfrm>
          <a:off x="3317761" y="536765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Public Intern. Law</a:t>
          </a:r>
        </a:p>
      </dsp:txBody>
      <dsp:txXfrm>
        <a:off x="3334838" y="5384734"/>
        <a:ext cx="1131967" cy="548906"/>
      </dsp:txXfrm>
    </dsp:sp>
    <dsp:sp modelId="{B8E6DA62-6375-014D-A18F-C12F1FE75923}">
      <dsp:nvSpPr>
        <dsp:cNvPr id="0" name=""/>
        <dsp:cNvSpPr/>
      </dsp:nvSpPr>
      <dsp:spPr>
        <a:xfrm rot="4467012">
          <a:off x="2214543" y="5483636"/>
          <a:ext cx="1739987" cy="15842"/>
        </a:xfrm>
        <a:custGeom>
          <a:avLst/>
          <a:gdLst/>
          <a:ahLst/>
          <a:cxnLst/>
          <a:rect l="0" t="0" r="0" b="0"/>
          <a:pathLst>
            <a:path>
              <a:moveTo>
                <a:pt x="0" y="7921"/>
              </a:moveTo>
              <a:lnTo>
                <a:pt x="1739987" y="7921"/>
              </a:lnTo>
            </a:path>
          </a:pathLst>
        </a:custGeom>
        <a:noFill/>
        <a:ln w="15875" cap="rnd"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041037" y="5448058"/>
        <a:ext cx="86999" cy="86999"/>
      </dsp:txXfrm>
    </dsp:sp>
    <dsp:sp modelId="{53D2AF91-E6C5-2848-863C-F9DC6E52F1AE}">
      <dsp:nvSpPr>
        <dsp:cNvPr id="0" name=""/>
        <dsp:cNvSpPr/>
      </dsp:nvSpPr>
      <dsp:spPr>
        <a:xfrm>
          <a:off x="3317761" y="6038177"/>
          <a:ext cx="1166121" cy="583060"/>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s-ES" sz="1200" kern="1200"/>
            <a:t>Ecclesiastical Law</a:t>
          </a:r>
        </a:p>
      </dsp:txBody>
      <dsp:txXfrm>
        <a:off x="3334838" y="6055254"/>
        <a:ext cx="1131967" cy="5489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397CD-073D-49AA-BA1B-CE601519371E}">
      <dsp:nvSpPr>
        <dsp:cNvPr id="0" name=""/>
        <dsp:cNvSpPr/>
      </dsp:nvSpPr>
      <dsp:spPr>
        <a:xfrm rot="16200000">
          <a:off x="877" y="355008"/>
          <a:ext cx="1954279" cy="1954279"/>
        </a:xfrm>
        <a:prstGeom prst="downArrow">
          <a:avLst>
            <a:gd name="adj1" fmla="val 50000"/>
            <a:gd name="adj2" fmla="val 35000"/>
          </a:avLst>
        </a:prstGeom>
        <a:solidFill>
          <a:srgbClr val="D60093"/>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_tradnl" sz="2000" kern="1200" dirty="0"/>
            <a:t>Individual</a:t>
          </a:r>
        </a:p>
        <a:p>
          <a:pPr marL="0" lvl="0" indent="0" algn="ctr" defTabSz="889000">
            <a:lnSpc>
              <a:spcPct val="90000"/>
            </a:lnSpc>
            <a:spcBef>
              <a:spcPct val="0"/>
            </a:spcBef>
            <a:spcAft>
              <a:spcPct val="35000"/>
            </a:spcAft>
            <a:buNone/>
          </a:pPr>
          <a:r>
            <a:rPr lang="es-ES_tradnl" sz="2000" kern="1200" dirty="0"/>
            <a:t>(</a:t>
          </a:r>
          <a:r>
            <a:rPr lang="es-ES_tradnl" sz="2000" kern="1200" dirty="0" err="1"/>
            <a:t>private</a:t>
          </a:r>
          <a:r>
            <a:rPr lang="es-ES_tradnl" sz="2000" kern="1200" dirty="0"/>
            <a:t>)</a:t>
          </a:r>
        </a:p>
      </dsp:txBody>
      <dsp:txXfrm rot="5400000">
        <a:off x="878" y="843578"/>
        <a:ext cx="1612280" cy="977139"/>
      </dsp:txXfrm>
    </dsp:sp>
    <dsp:sp modelId="{751DC3D1-B335-40BE-B975-FEE4F6549942}">
      <dsp:nvSpPr>
        <dsp:cNvPr id="0" name=""/>
        <dsp:cNvSpPr/>
      </dsp:nvSpPr>
      <dsp:spPr>
        <a:xfrm rot="5400000">
          <a:off x="2087635" y="355008"/>
          <a:ext cx="1954279" cy="1954279"/>
        </a:xfrm>
        <a:prstGeom prst="downArrow">
          <a:avLst>
            <a:gd name="adj1" fmla="val 50000"/>
            <a:gd name="adj2" fmla="val 35000"/>
          </a:avLst>
        </a:prstGeom>
        <a:solidFill>
          <a:srgbClr val="D60093"/>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_tradnl" sz="2000" kern="1200" dirty="0"/>
            <a:t>Individual </a:t>
          </a:r>
          <a:br>
            <a:rPr lang="es-ES_tradnl" sz="2000" kern="1200" dirty="0"/>
          </a:br>
          <a:r>
            <a:rPr lang="es-ES_tradnl" sz="2000" kern="1200" dirty="0"/>
            <a:t>(</a:t>
          </a:r>
          <a:r>
            <a:rPr lang="es-ES_tradnl" sz="2000" kern="1200" dirty="0" err="1"/>
            <a:t>private</a:t>
          </a:r>
          <a:r>
            <a:rPr lang="es-ES_tradnl" sz="2000" kern="1200" dirty="0"/>
            <a:t>)</a:t>
          </a:r>
        </a:p>
      </dsp:txBody>
      <dsp:txXfrm rot="-5400000">
        <a:off x="2429635" y="843578"/>
        <a:ext cx="1612280" cy="9771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66839-4EB2-43D3-9540-C4CAA595120F}">
      <dsp:nvSpPr>
        <dsp:cNvPr id="0" name=""/>
        <dsp:cNvSpPr/>
      </dsp:nvSpPr>
      <dsp:spPr>
        <a:xfrm>
          <a:off x="288026" y="216025"/>
          <a:ext cx="1453896" cy="807720"/>
        </a:xfrm>
        <a:prstGeom prst="roundRect">
          <a:avLst>
            <a:gd name="adj" fmla="val 10000"/>
          </a:avLst>
        </a:prstGeom>
        <a:solidFill>
          <a:schemeClr val="accent2">
            <a:tint val="40000"/>
            <a:alpha val="90000"/>
            <a:hueOff val="0"/>
            <a:satOff val="0"/>
            <a:lumOff val="0"/>
            <a:alphaOff val="0"/>
          </a:schemeClr>
        </a:solidFill>
        <a:ln w="69850" cap="rnd" cmpd="sng" algn="ctr">
          <a:solidFill>
            <a:srgbClr val="FFFF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_tradnl" sz="2500" kern="1200" dirty="0"/>
            <a:t>Business</a:t>
          </a:r>
        </a:p>
      </dsp:txBody>
      <dsp:txXfrm>
        <a:off x="311683" y="239682"/>
        <a:ext cx="1406582" cy="760406"/>
      </dsp:txXfrm>
    </dsp:sp>
    <dsp:sp modelId="{FFCE0697-8BF9-4BFA-80ED-8E852C0048AE}">
      <dsp:nvSpPr>
        <dsp:cNvPr id="0" name=""/>
        <dsp:cNvSpPr/>
      </dsp:nvSpPr>
      <dsp:spPr>
        <a:xfrm>
          <a:off x="2520286" y="216025"/>
          <a:ext cx="1453896" cy="807720"/>
        </a:xfrm>
        <a:prstGeom prst="roundRect">
          <a:avLst>
            <a:gd name="adj" fmla="val 10000"/>
          </a:avLst>
        </a:prstGeom>
        <a:solidFill>
          <a:schemeClr val="accent2">
            <a:tint val="40000"/>
            <a:alpha val="90000"/>
            <a:hueOff val="-384459"/>
            <a:satOff val="-1722"/>
            <a:lumOff val="-64"/>
            <a:alphaOff val="0"/>
          </a:schemeClr>
        </a:solidFill>
        <a:ln w="69850" cap="rnd" cmpd="sng" algn="ctr">
          <a:solidFill>
            <a:srgbClr val="FFFF00"/>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ES_tradnl" sz="2500" kern="1200" dirty="0"/>
            <a:t>Business</a:t>
          </a:r>
        </a:p>
      </dsp:txBody>
      <dsp:txXfrm>
        <a:off x="2543943" y="239682"/>
        <a:ext cx="1406582" cy="760406"/>
      </dsp:txXfrm>
    </dsp:sp>
    <dsp:sp modelId="{001283DE-2B5D-44C1-849A-D0DA6F0C37AC}">
      <dsp:nvSpPr>
        <dsp:cNvPr id="0" name=""/>
        <dsp:cNvSpPr/>
      </dsp:nvSpPr>
      <dsp:spPr>
        <a:xfrm>
          <a:off x="1716405" y="3676491"/>
          <a:ext cx="605790" cy="605790"/>
        </a:xfrm>
        <a:prstGeom prst="triangle">
          <a:avLst/>
        </a:prstGeom>
        <a:solidFill>
          <a:schemeClr val="accent2">
            <a:tint val="40000"/>
            <a:alpha val="90000"/>
            <a:hueOff val="-768918"/>
            <a:satOff val="-3443"/>
            <a:lumOff val="-127"/>
            <a:alphaOff val="0"/>
          </a:schemeClr>
        </a:solidFill>
        <a:ln w="15875" cap="rnd" cmpd="sng" algn="ctr">
          <a:solidFill>
            <a:schemeClr val="accent2">
              <a:tint val="40000"/>
              <a:alpha val="90000"/>
              <a:hueOff val="-768918"/>
              <a:satOff val="-3443"/>
              <a:lumOff val="-127"/>
              <a:alphaOff val="0"/>
            </a:schemeClr>
          </a:solidFill>
          <a:prstDash val="solid"/>
        </a:ln>
        <a:effectLst/>
      </dsp:spPr>
      <dsp:style>
        <a:lnRef idx="2">
          <a:scrgbClr r="0" g="0" b="0"/>
        </a:lnRef>
        <a:fillRef idx="1">
          <a:scrgbClr r="0" g="0" b="0"/>
        </a:fillRef>
        <a:effectRef idx="0">
          <a:scrgbClr r="0" g="0" b="0"/>
        </a:effectRef>
        <a:fontRef idx="minor"/>
      </dsp:style>
    </dsp:sp>
    <dsp:sp modelId="{C36B0F27-47F5-4F07-94FB-4BA6145B104C}">
      <dsp:nvSpPr>
        <dsp:cNvPr id="0" name=""/>
        <dsp:cNvSpPr/>
      </dsp:nvSpPr>
      <dsp:spPr>
        <a:xfrm rot="240000">
          <a:off x="201374" y="3416903"/>
          <a:ext cx="3635850" cy="254243"/>
        </a:xfrm>
        <a:prstGeom prst="rect">
          <a:avLst/>
        </a:prstGeom>
        <a:solidFill>
          <a:schemeClr val="accent2">
            <a:tint val="40000"/>
            <a:alpha val="90000"/>
            <a:hueOff val="-1153377"/>
            <a:satOff val="-5165"/>
            <a:lumOff val="-191"/>
            <a:alphaOff val="0"/>
          </a:schemeClr>
        </a:solidFill>
        <a:ln w="15875" cap="rnd" cmpd="sng" algn="ctr">
          <a:solidFill>
            <a:schemeClr val="accent2">
              <a:tint val="40000"/>
              <a:alpha val="90000"/>
              <a:hueOff val="-1153377"/>
              <a:satOff val="-5165"/>
              <a:lumOff val="-191"/>
              <a:alphaOff val="0"/>
            </a:schemeClr>
          </a:solidFill>
          <a:prstDash val="solid"/>
        </a:ln>
        <a:effectLst/>
      </dsp:spPr>
      <dsp:style>
        <a:lnRef idx="2">
          <a:scrgbClr r="0" g="0" b="0"/>
        </a:lnRef>
        <a:fillRef idx="1">
          <a:scrgbClr r="0" g="0" b="0"/>
        </a:fillRef>
        <a:effectRef idx="0">
          <a:scrgbClr r="0" g="0" b="0"/>
        </a:effectRef>
        <a:fontRef idx="minor"/>
      </dsp:style>
    </dsp:sp>
    <dsp:sp modelId="{E51F2564-9982-4FD9-B7C4-B1908ADF2A46}">
      <dsp:nvSpPr>
        <dsp:cNvPr id="0" name=""/>
        <dsp:cNvSpPr/>
      </dsp:nvSpPr>
      <dsp:spPr>
        <a:xfrm rot="240000">
          <a:off x="2384387" y="2781232"/>
          <a:ext cx="1450669" cy="675863"/>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kern="1200" dirty="0" err="1"/>
            <a:t>Consumer</a:t>
          </a:r>
          <a:endParaRPr lang="es-ES_tradnl" sz="1900" kern="1200" dirty="0"/>
        </a:p>
      </dsp:txBody>
      <dsp:txXfrm>
        <a:off x="2417380" y="2814225"/>
        <a:ext cx="1384683" cy="609877"/>
      </dsp:txXfrm>
    </dsp:sp>
    <dsp:sp modelId="{C0B671CF-18D4-40D1-AC7D-D57A6A195709}">
      <dsp:nvSpPr>
        <dsp:cNvPr id="0" name=""/>
        <dsp:cNvSpPr/>
      </dsp:nvSpPr>
      <dsp:spPr>
        <a:xfrm rot="240000">
          <a:off x="2436888" y="2054284"/>
          <a:ext cx="1450669" cy="675863"/>
        </a:xfrm>
        <a:prstGeom prst="roundRect">
          <a:avLst/>
        </a:prstGeom>
        <a:solidFill>
          <a:schemeClr val="accent2">
            <a:hueOff val="-346485"/>
            <a:satOff val="-1232"/>
            <a:lumOff val="24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kern="1200" dirty="0" err="1"/>
            <a:t>Consumer</a:t>
          </a:r>
          <a:endParaRPr lang="es-ES_tradnl" sz="1900" kern="1200" dirty="0"/>
        </a:p>
      </dsp:txBody>
      <dsp:txXfrm>
        <a:off x="2469881" y="2087277"/>
        <a:ext cx="1384683" cy="609877"/>
      </dsp:txXfrm>
    </dsp:sp>
    <dsp:sp modelId="{09C0AE65-98DD-42C0-8A17-962148ADA218}">
      <dsp:nvSpPr>
        <dsp:cNvPr id="0" name=""/>
        <dsp:cNvSpPr/>
      </dsp:nvSpPr>
      <dsp:spPr>
        <a:xfrm rot="240000">
          <a:off x="2489390" y="1343491"/>
          <a:ext cx="1450669" cy="675863"/>
        </a:xfrm>
        <a:prstGeom prst="roundRect">
          <a:avLst/>
        </a:prstGeom>
        <a:solidFill>
          <a:schemeClr val="accent2">
            <a:hueOff val="-692971"/>
            <a:satOff val="-2463"/>
            <a:lumOff val="49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kern="1200" dirty="0" err="1"/>
            <a:t>Consumer</a:t>
          </a:r>
          <a:endParaRPr lang="es-ES_tradnl" sz="1900" kern="1200" dirty="0"/>
        </a:p>
      </dsp:txBody>
      <dsp:txXfrm>
        <a:off x="2522383" y="1376484"/>
        <a:ext cx="1384683" cy="609877"/>
      </dsp:txXfrm>
    </dsp:sp>
    <dsp:sp modelId="{374E1E14-2859-4726-8C1E-1731C1DDC6DB}">
      <dsp:nvSpPr>
        <dsp:cNvPr id="0" name=""/>
        <dsp:cNvSpPr/>
      </dsp:nvSpPr>
      <dsp:spPr>
        <a:xfrm rot="240000">
          <a:off x="304508" y="2635843"/>
          <a:ext cx="1450669" cy="675863"/>
        </a:xfrm>
        <a:prstGeom prst="roundRect">
          <a:avLst/>
        </a:prstGeom>
        <a:solidFill>
          <a:schemeClr val="accent2">
            <a:hueOff val="-1039456"/>
            <a:satOff val="-3695"/>
            <a:lumOff val="7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kern="1200" dirty="0" err="1"/>
            <a:t>Consumer</a:t>
          </a:r>
          <a:endParaRPr lang="es-ES_tradnl" sz="1900" kern="1200" dirty="0"/>
        </a:p>
      </dsp:txBody>
      <dsp:txXfrm>
        <a:off x="337501" y="2668836"/>
        <a:ext cx="1384683" cy="609877"/>
      </dsp:txXfrm>
    </dsp:sp>
    <dsp:sp modelId="{FBD6A7CF-4534-4F1B-A944-2F8FA7623A21}">
      <dsp:nvSpPr>
        <dsp:cNvPr id="0" name=""/>
        <dsp:cNvSpPr/>
      </dsp:nvSpPr>
      <dsp:spPr>
        <a:xfrm rot="240000">
          <a:off x="357009" y="1908895"/>
          <a:ext cx="1450669" cy="675863"/>
        </a:xfrm>
        <a:prstGeom prst="roundRect">
          <a:avLst/>
        </a:prstGeom>
        <a:solidFill>
          <a:schemeClr val="accent2">
            <a:hueOff val="-1385941"/>
            <a:satOff val="-4927"/>
            <a:lumOff val="98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kern="1200" dirty="0" err="1"/>
            <a:t>Consumer</a:t>
          </a:r>
          <a:endParaRPr lang="es-ES_tradnl" sz="1900" kern="1200" dirty="0"/>
        </a:p>
      </dsp:txBody>
      <dsp:txXfrm>
        <a:off x="390002" y="1941888"/>
        <a:ext cx="1384683" cy="6098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8DA9A-A443-E04F-86F7-CFD1078A2AB1}">
      <dsp:nvSpPr>
        <dsp:cNvPr id="0" name=""/>
        <dsp:cNvSpPr/>
      </dsp:nvSpPr>
      <dsp:spPr>
        <a:xfrm>
          <a:off x="442388" y="101048"/>
          <a:ext cx="3182901" cy="777748"/>
        </a:xfrm>
        <a:prstGeom prst="roundRect">
          <a:avLst>
            <a:gd name="adj" fmla="val 10000"/>
          </a:avLst>
        </a:prstGeom>
        <a:solidFill>
          <a:schemeClr val="accent3">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err="1"/>
            <a:t>Subjective</a:t>
          </a:r>
          <a:r>
            <a:rPr lang="es-ES" sz="2700" kern="1200" dirty="0"/>
            <a:t> </a:t>
          </a:r>
          <a:r>
            <a:rPr lang="es-ES" sz="2700" kern="1200" dirty="0" err="1"/>
            <a:t>system</a:t>
          </a:r>
          <a:endParaRPr lang="es-ES" sz="2700" kern="1200" dirty="0"/>
        </a:p>
      </dsp:txBody>
      <dsp:txXfrm>
        <a:off x="465167" y="123827"/>
        <a:ext cx="3137343" cy="732190"/>
      </dsp:txXfrm>
    </dsp:sp>
    <dsp:sp modelId="{E4A13C82-046A-C54E-A4DB-B8171F5D7216}">
      <dsp:nvSpPr>
        <dsp:cNvPr id="0" name=""/>
        <dsp:cNvSpPr/>
      </dsp:nvSpPr>
      <dsp:spPr>
        <a:xfrm>
          <a:off x="442408" y="1180710"/>
          <a:ext cx="2465201" cy="1262016"/>
        </a:xfrm>
        <a:prstGeom prst="roundRect">
          <a:avLst>
            <a:gd name="adj" fmla="val 10000"/>
          </a:avLst>
        </a:prstGeom>
        <a:blipFill rotWithShape="1">
          <a:blip xmlns:r="http://schemas.openxmlformats.org/officeDocument/2006/relationships" r:embed="rId1">
            <a:duotone>
              <a:schemeClr val="accent3">
                <a:hueOff val="0"/>
                <a:satOff val="0"/>
                <a:lumOff val="0"/>
                <a:alphaOff val="0"/>
                <a:tint val="98000"/>
                <a:lumMod val="102000"/>
              </a:schemeClr>
              <a:schemeClr val="accent3">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err="1"/>
            <a:t>Acts</a:t>
          </a:r>
          <a:r>
            <a:rPr lang="es-ES" sz="1600" kern="1200" dirty="0"/>
            <a:t> </a:t>
          </a:r>
          <a:r>
            <a:rPr lang="es-ES" sz="1600" kern="1200" dirty="0" err="1"/>
            <a:t>or</a:t>
          </a:r>
          <a:r>
            <a:rPr lang="es-ES" sz="1600" kern="1200" dirty="0"/>
            <a:t> </a:t>
          </a:r>
          <a:r>
            <a:rPr lang="es-ES" sz="1600" kern="1200" dirty="0" err="1"/>
            <a:t>contracts</a:t>
          </a:r>
          <a:r>
            <a:rPr lang="es-ES" sz="1600" kern="1200" dirty="0"/>
            <a:t> </a:t>
          </a:r>
          <a:r>
            <a:rPr lang="es-ES" sz="1600" kern="1200" dirty="0" err="1"/>
            <a:t>made</a:t>
          </a:r>
          <a:r>
            <a:rPr lang="es-ES" sz="1600" kern="1200" dirty="0"/>
            <a:t> </a:t>
          </a:r>
          <a:r>
            <a:rPr lang="es-ES" sz="1600" kern="1200" dirty="0" err="1"/>
            <a:t>by</a:t>
          </a:r>
          <a:r>
            <a:rPr lang="es-ES" sz="1600" kern="1200" dirty="0"/>
            <a:t> a Company / </a:t>
          </a:r>
          <a:r>
            <a:rPr lang="es-ES" sz="1600" kern="1200" dirty="0" err="1"/>
            <a:t>businessman</a:t>
          </a:r>
          <a:r>
            <a:rPr lang="es-ES" sz="1600" kern="1200" dirty="0"/>
            <a:t> in </a:t>
          </a:r>
          <a:r>
            <a:rPr lang="es-ES" sz="1600" kern="1200" dirty="0" err="1"/>
            <a:t>the</a:t>
          </a:r>
          <a:r>
            <a:rPr lang="es-ES" sz="1600" kern="1200" dirty="0"/>
            <a:t> </a:t>
          </a:r>
          <a:r>
            <a:rPr lang="es-ES" sz="1600" kern="1200" dirty="0" err="1"/>
            <a:t>exercise</a:t>
          </a:r>
          <a:r>
            <a:rPr lang="es-ES" sz="1600" kern="1200" dirty="0"/>
            <a:t> of </a:t>
          </a:r>
          <a:r>
            <a:rPr lang="es-ES" sz="1600" kern="1200" dirty="0" err="1"/>
            <a:t>business</a:t>
          </a:r>
          <a:endParaRPr lang="es-ES" sz="1600" kern="1200" dirty="0"/>
        </a:p>
      </dsp:txBody>
      <dsp:txXfrm>
        <a:off x="479371" y="1217673"/>
        <a:ext cx="2391275" cy="11880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8DA9A-A443-E04F-86F7-CFD1078A2AB1}">
      <dsp:nvSpPr>
        <dsp:cNvPr id="0" name=""/>
        <dsp:cNvSpPr/>
      </dsp:nvSpPr>
      <dsp:spPr>
        <a:xfrm>
          <a:off x="443863" y="0"/>
          <a:ext cx="3179923" cy="836868"/>
        </a:xfrm>
        <a:prstGeom prst="roundRect">
          <a:avLst>
            <a:gd name="adj" fmla="val 10000"/>
          </a:avLst>
        </a:prstGeom>
        <a:solidFill>
          <a:schemeClr val="accent3">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err="1"/>
            <a:t>Objective</a:t>
          </a:r>
          <a:r>
            <a:rPr lang="es-ES" sz="2700" kern="1200" dirty="0"/>
            <a:t> </a:t>
          </a:r>
          <a:r>
            <a:rPr lang="es-ES" sz="2700" kern="1200" dirty="0" err="1"/>
            <a:t>system</a:t>
          </a:r>
          <a:endParaRPr lang="es-ES" sz="2700" kern="1200" dirty="0"/>
        </a:p>
      </dsp:txBody>
      <dsp:txXfrm>
        <a:off x="468374" y="24511"/>
        <a:ext cx="3130901" cy="787846"/>
      </dsp:txXfrm>
    </dsp:sp>
    <dsp:sp modelId="{E4A13C82-046A-C54E-A4DB-B8171F5D7216}">
      <dsp:nvSpPr>
        <dsp:cNvPr id="0" name=""/>
        <dsp:cNvSpPr/>
      </dsp:nvSpPr>
      <dsp:spPr>
        <a:xfrm>
          <a:off x="1140374" y="1078661"/>
          <a:ext cx="2462895" cy="1357946"/>
        </a:xfrm>
        <a:prstGeom prst="roundRect">
          <a:avLst>
            <a:gd name="adj" fmla="val 10000"/>
          </a:avLst>
        </a:prstGeom>
        <a:blipFill rotWithShape="1">
          <a:blip xmlns:r="http://schemas.openxmlformats.org/officeDocument/2006/relationships" r:embed="rId1">
            <a:duotone>
              <a:schemeClr val="accent3">
                <a:hueOff val="0"/>
                <a:satOff val="0"/>
                <a:lumOff val="0"/>
                <a:alphaOff val="0"/>
                <a:tint val="98000"/>
                <a:lumMod val="102000"/>
              </a:schemeClr>
              <a:schemeClr val="accent3">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err="1"/>
            <a:t>Acts</a:t>
          </a:r>
          <a:r>
            <a:rPr lang="es-ES" sz="2700" kern="1200" dirty="0"/>
            <a:t> of </a:t>
          </a:r>
          <a:r>
            <a:rPr lang="es-ES" sz="2700" kern="1200" dirty="0" err="1"/>
            <a:t>commerce</a:t>
          </a:r>
          <a:endParaRPr lang="es-ES" sz="2700" kern="1200" dirty="0"/>
        </a:p>
      </dsp:txBody>
      <dsp:txXfrm>
        <a:off x="1180147" y="1118434"/>
        <a:ext cx="2383349" cy="1278400"/>
      </dsp:txXfrm>
    </dsp:sp>
    <dsp:sp modelId="{2926C0D3-D902-0F4B-9862-05CDC85EEE7A}">
      <dsp:nvSpPr>
        <dsp:cNvPr id="0" name=""/>
        <dsp:cNvSpPr/>
      </dsp:nvSpPr>
      <dsp:spPr>
        <a:xfrm>
          <a:off x="0" y="2518827"/>
          <a:ext cx="1975916" cy="878329"/>
        </a:xfrm>
        <a:prstGeom prst="roundRect">
          <a:avLst>
            <a:gd name="adj" fmla="val 10000"/>
          </a:avLst>
        </a:prstGeom>
        <a:blipFill rotWithShape="1">
          <a:blip xmlns:r="http://schemas.openxmlformats.org/officeDocument/2006/relationships" r:embed="rId1">
            <a:duotone>
              <a:schemeClr val="accent4">
                <a:hueOff val="0"/>
                <a:satOff val="0"/>
                <a:lumOff val="0"/>
                <a:alphaOff val="0"/>
                <a:tint val="98000"/>
                <a:lumMod val="102000"/>
              </a:schemeClr>
              <a:schemeClr val="accent4">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err="1"/>
            <a:t>List</a:t>
          </a:r>
          <a:endParaRPr lang="es-ES" sz="2700" kern="1200" dirty="0"/>
        </a:p>
      </dsp:txBody>
      <dsp:txXfrm>
        <a:off x="25725" y="2544552"/>
        <a:ext cx="1924466" cy="826879"/>
      </dsp:txXfrm>
    </dsp:sp>
    <dsp:sp modelId="{89FCD97A-8659-1B4A-AA61-753136BE1CEF}">
      <dsp:nvSpPr>
        <dsp:cNvPr id="0" name=""/>
        <dsp:cNvSpPr/>
      </dsp:nvSpPr>
      <dsp:spPr>
        <a:xfrm>
          <a:off x="2062683" y="2518827"/>
          <a:ext cx="1975916" cy="911932"/>
        </a:xfrm>
        <a:prstGeom prst="roundRect">
          <a:avLst>
            <a:gd name="adj" fmla="val 10000"/>
          </a:avLst>
        </a:prstGeom>
        <a:blipFill rotWithShape="1">
          <a:blip xmlns:r="http://schemas.openxmlformats.org/officeDocument/2006/relationships" r:embed="rId1">
            <a:duotone>
              <a:schemeClr val="accent4">
                <a:hueOff val="0"/>
                <a:satOff val="0"/>
                <a:lumOff val="0"/>
                <a:alphaOff val="0"/>
                <a:tint val="98000"/>
                <a:lumMod val="102000"/>
              </a:schemeClr>
              <a:schemeClr val="accent4">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 sz="2700" kern="1200" dirty="0" err="1"/>
            <a:t>Definition</a:t>
          </a:r>
          <a:endParaRPr lang="es-ES" sz="2700" kern="1200" dirty="0"/>
        </a:p>
      </dsp:txBody>
      <dsp:txXfrm>
        <a:off x="2089393" y="2545537"/>
        <a:ext cx="1922496" cy="8585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1A5385-8B7A-A44C-B4A9-FFC8CD4C6E1B}">
      <dsp:nvSpPr>
        <dsp:cNvPr id="0" name=""/>
        <dsp:cNvSpPr/>
      </dsp:nvSpPr>
      <dsp:spPr>
        <a:xfrm>
          <a:off x="0" y="21314"/>
          <a:ext cx="8667039" cy="503685"/>
        </a:xfrm>
        <a:prstGeom prst="roundRect">
          <a:avLst/>
        </a:prstGeom>
        <a:solidFill>
          <a:schemeClr val="accent4">
            <a:lumMod val="75000"/>
            <a:alpha val="9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dirty="0" err="1"/>
            <a:t>Subjective</a:t>
          </a:r>
          <a:r>
            <a:rPr lang="es-ES" sz="2100" kern="1200" dirty="0"/>
            <a:t> </a:t>
          </a:r>
          <a:r>
            <a:rPr lang="es-ES" sz="2100" kern="1200" dirty="0" err="1"/>
            <a:t>scope</a:t>
          </a:r>
          <a:r>
            <a:rPr lang="es-ES" sz="2100" kern="1200" dirty="0"/>
            <a:t> (art. 001-2)</a:t>
          </a:r>
        </a:p>
      </dsp:txBody>
      <dsp:txXfrm>
        <a:off x="24588" y="45902"/>
        <a:ext cx="8617863" cy="454509"/>
      </dsp:txXfrm>
    </dsp:sp>
    <dsp:sp modelId="{59C50358-015B-324F-A8B9-39DA02CA9406}">
      <dsp:nvSpPr>
        <dsp:cNvPr id="0" name=""/>
        <dsp:cNvSpPr/>
      </dsp:nvSpPr>
      <dsp:spPr>
        <a:xfrm>
          <a:off x="0" y="524999"/>
          <a:ext cx="8667039" cy="1782269"/>
        </a:xfrm>
        <a:prstGeom prst="rect">
          <a:avLst/>
        </a:prstGeom>
        <a:solidFill>
          <a:schemeClr val="bg1">
            <a:alpha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7517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ES" sz="1600" kern="1200" dirty="0" err="1">
              <a:solidFill>
                <a:schemeClr val="tx1"/>
              </a:solidFill>
            </a:rPr>
            <a:t>The</a:t>
          </a:r>
          <a:r>
            <a:rPr lang="es-ES" sz="1600" kern="1200" dirty="0">
              <a:solidFill>
                <a:schemeClr val="tx1"/>
              </a:solidFill>
            </a:rPr>
            <a:t> concept of </a:t>
          </a:r>
          <a:r>
            <a:rPr lang="es-ES" sz="1600" kern="1200" dirty="0" err="1">
              <a:solidFill>
                <a:schemeClr val="tx1"/>
              </a:solidFill>
            </a:rPr>
            <a:t>businessperson</a:t>
          </a:r>
          <a:r>
            <a:rPr lang="es-ES" sz="1600" kern="1200" dirty="0">
              <a:solidFill>
                <a:schemeClr val="tx1"/>
              </a:solidFill>
            </a:rPr>
            <a:t> </a:t>
          </a:r>
          <a:r>
            <a:rPr lang="es-ES" sz="1600" kern="1200" dirty="0" err="1">
              <a:solidFill>
                <a:schemeClr val="tx1"/>
              </a:solidFill>
            </a:rPr>
            <a:t>is</a:t>
          </a:r>
          <a:r>
            <a:rPr lang="es-ES" sz="1600" kern="1200" dirty="0">
              <a:solidFill>
                <a:schemeClr val="tx1"/>
              </a:solidFill>
            </a:rPr>
            <a:t> </a:t>
          </a:r>
          <a:r>
            <a:rPr lang="es-ES" sz="1600" kern="1200" dirty="0" err="1">
              <a:solidFill>
                <a:schemeClr val="tx1"/>
              </a:solidFill>
            </a:rPr>
            <a:t>substituted</a:t>
          </a:r>
          <a:r>
            <a:rPr lang="es-ES" sz="1600" kern="1200" dirty="0">
              <a:solidFill>
                <a:schemeClr val="tx1"/>
              </a:solidFill>
            </a:rPr>
            <a:t> </a:t>
          </a:r>
          <a:r>
            <a:rPr lang="es-ES" sz="1600" kern="1200" dirty="0" err="1">
              <a:solidFill>
                <a:schemeClr val="tx1"/>
              </a:solidFill>
            </a:rPr>
            <a:t>by</a:t>
          </a:r>
          <a:r>
            <a:rPr lang="es-ES" sz="1600" kern="1200" dirty="0">
              <a:solidFill>
                <a:schemeClr val="tx1"/>
              </a:solidFill>
            </a:rPr>
            <a:t> </a:t>
          </a:r>
          <a:r>
            <a:rPr lang="es-ES" sz="1600" b="1" kern="1200" dirty="0">
              <a:solidFill>
                <a:schemeClr val="tx1"/>
              </a:solidFill>
            </a:rPr>
            <a:t>“</a:t>
          </a:r>
          <a:r>
            <a:rPr lang="es-ES" sz="1600" b="1" kern="1200" dirty="0" err="1">
              <a:solidFill>
                <a:srgbClr val="FFFF00"/>
              </a:solidFill>
            </a:rPr>
            <a:t>Undertaking</a:t>
          </a:r>
          <a:r>
            <a:rPr lang="es-ES" sz="1600" b="1" kern="1200" dirty="0">
              <a:solidFill>
                <a:schemeClr val="tx1"/>
              </a:solidFill>
            </a:rPr>
            <a:t>” </a:t>
          </a:r>
          <a:r>
            <a:rPr lang="es-ES" sz="1600" b="0" i="1" kern="1200" dirty="0">
              <a:solidFill>
                <a:schemeClr val="tx1"/>
              </a:solidFill>
            </a:rPr>
            <a:t>(operador de mercado)</a:t>
          </a:r>
        </a:p>
        <a:p>
          <a:pPr marL="342900" lvl="2" indent="-171450" algn="l" defTabSz="711200">
            <a:lnSpc>
              <a:spcPct val="90000"/>
            </a:lnSpc>
            <a:spcBef>
              <a:spcPct val="0"/>
            </a:spcBef>
            <a:spcAft>
              <a:spcPct val="20000"/>
            </a:spcAft>
            <a:buChar char="•"/>
          </a:pPr>
          <a:r>
            <a:rPr lang="es-ES" sz="1600" b="1" kern="1200" dirty="0" err="1">
              <a:solidFill>
                <a:schemeClr val="tx1"/>
              </a:solidFill>
            </a:rPr>
            <a:t>Businessperson</a:t>
          </a:r>
          <a:r>
            <a:rPr lang="es-ES" sz="1600" kern="1200" dirty="0">
              <a:solidFill>
                <a:schemeClr val="tx1"/>
              </a:solidFill>
            </a:rPr>
            <a:t> (</a:t>
          </a:r>
          <a:r>
            <a:rPr lang="es-ES" sz="1600" kern="1200" dirty="0" err="1">
              <a:solidFill>
                <a:schemeClr val="tx1"/>
              </a:solidFill>
            </a:rPr>
            <a:t>businessman</a:t>
          </a:r>
          <a:r>
            <a:rPr lang="es-ES" sz="1600" kern="1200" dirty="0">
              <a:solidFill>
                <a:schemeClr val="tx1"/>
              </a:solidFill>
            </a:rPr>
            <a:t> (individual), social </a:t>
          </a:r>
          <a:r>
            <a:rPr lang="es-ES" sz="1600" kern="1200" dirty="0" err="1">
              <a:solidFill>
                <a:schemeClr val="tx1"/>
              </a:solidFill>
            </a:rPr>
            <a:t>business</a:t>
          </a:r>
          <a:r>
            <a:rPr lang="es-ES" sz="1600" kern="1200" dirty="0">
              <a:solidFill>
                <a:schemeClr val="tx1"/>
              </a:solidFill>
            </a:rPr>
            <a:t> (</a:t>
          </a:r>
          <a:r>
            <a:rPr lang="es-ES" sz="1600" kern="1200" dirty="0" err="1">
              <a:solidFill>
                <a:schemeClr val="tx1"/>
              </a:solidFill>
            </a:rPr>
            <a:t>corporations</a:t>
          </a:r>
          <a:r>
            <a:rPr lang="es-ES" sz="1600" kern="1200" dirty="0">
              <a:solidFill>
                <a:schemeClr val="tx1"/>
              </a:solidFill>
            </a:rPr>
            <a:t>), comercial </a:t>
          </a:r>
          <a:r>
            <a:rPr lang="es-ES" sz="1600" kern="1200" dirty="0" err="1">
              <a:solidFill>
                <a:schemeClr val="tx1"/>
              </a:solidFill>
            </a:rPr>
            <a:t>companies</a:t>
          </a:r>
          <a:r>
            <a:rPr lang="es-ES" sz="1600" kern="1200" dirty="0">
              <a:solidFill>
                <a:schemeClr val="tx1"/>
              </a:solidFill>
            </a:rPr>
            <a:t>) </a:t>
          </a:r>
        </a:p>
        <a:p>
          <a:pPr marL="342900" lvl="2" indent="-171450" algn="l" defTabSz="711200">
            <a:lnSpc>
              <a:spcPct val="90000"/>
            </a:lnSpc>
            <a:spcBef>
              <a:spcPct val="0"/>
            </a:spcBef>
            <a:spcAft>
              <a:spcPct val="20000"/>
            </a:spcAft>
            <a:buChar char="•"/>
          </a:pPr>
          <a:r>
            <a:rPr lang="es-ES" sz="1600" b="1" i="1" kern="1200" dirty="0">
              <a:solidFill>
                <a:schemeClr val="tx1"/>
              </a:solidFill>
            </a:rPr>
            <a:t>Natural </a:t>
          </a:r>
          <a:r>
            <a:rPr lang="es-ES" sz="1600" b="1" i="1" kern="1200" dirty="0" err="1">
              <a:solidFill>
                <a:schemeClr val="tx1"/>
              </a:solidFill>
            </a:rPr>
            <a:t>persons</a:t>
          </a:r>
          <a:r>
            <a:rPr lang="es-ES" sz="1600" b="1" i="1" kern="1200" dirty="0">
              <a:solidFill>
                <a:schemeClr val="tx1"/>
              </a:solidFill>
            </a:rPr>
            <a:t> </a:t>
          </a:r>
          <a:r>
            <a:rPr lang="es-ES" sz="1600" b="1" i="1" kern="1200" dirty="0" err="1">
              <a:solidFill>
                <a:schemeClr val="tx1"/>
              </a:solidFill>
            </a:rPr>
            <a:t>that</a:t>
          </a:r>
          <a:r>
            <a:rPr lang="es-ES" sz="1600" b="1" i="1" kern="1200" dirty="0">
              <a:solidFill>
                <a:schemeClr val="tx1"/>
              </a:solidFill>
            </a:rPr>
            <a:t> </a:t>
          </a:r>
          <a:r>
            <a:rPr lang="es-ES" sz="1600" b="1" i="1" kern="1200" dirty="0" err="1">
              <a:solidFill>
                <a:schemeClr val="tx1"/>
              </a:solidFill>
            </a:rPr>
            <a:t>professionally</a:t>
          </a:r>
          <a:r>
            <a:rPr lang="es-ES" sz="1600" b="1" i="1" kern="1200" dirty="0">
              <a:solidFill>
                <a:schemeClr val="tx1"/>
              </a:solidFill>
            </a:rPr>
            <a:t> </a:t>
          </a:r>
          <a:r>
            <a:rPr lang="es-ES" sz="1600" b="0" i="1" kern="1200" dirty="0" err="1">
              <a:solidFill>
                <a:schemeClr val="tx1"/>
              </a:solidFill>
            </a:rPr>
            <a:t>conduct</a:t>
          </a:r>
          <a:r>
            <a:rPr lang="es-ES" sz="1600" b="0" i="1" kern="1200" dirty="0">
              <a:solidFill>
                <a:schemeClr val="tx1"/>
              </a:solidFill>
            </a:rPr>
            <a:t> </a:t>
          </a:r>
          <a:r>
            <a:rPr lang="es-ES" sz="1600" b="0" i="1" kern="1200" dirty="0" err="1">
              <a:solidFill>
                <a:schemeClr val="tx1"/>
              </a:solidFill>
            </a:rPr>
            <a:t>commercial</a:t>
          </a:r>
          <a:r>
            <a:rPr lang="es-ES" sz="1600" b="0" i="1" kern="1200" dirty="0">
              <a:solidFill>
                <a:schemeClr val="tx1"/>
              </a:solidFill>
            </a:rPr>
            <a:t> </a:t>
          </a:r>
          <a:r>
            <a:rPr lang="es-ES" sz="1600" b="0" i="1" kern="1200" dirty="0" err="1">
              <a:solidFill>
                <a:schemeClr val="tx1"/>
              </a:solidFill>
            </a:rPr>
            <a:t>activities</a:t>
          </a:r>
          <a:endParaRPr lang="es-ES" sz="1600" kern="1200" dirty="0">
            <a:solidFill>
              <a:schemeClr val="tx1"/>
            </a:solidFill>
          </a:endParaRPr>
        </a:p>
        <a:p>
          <a:pPr marL="342900" lvl="2" indent="-171450" algn="l" defTabSz="711200">
            <a:lnSpc>
              <a:spcPct val="90000"/>
            </a:lnSpc>
            <a:spcBef>
              <a:spcPct val="0"/>
            </a:spcBef>
            <a:spcAft>
              <a:spcPct val="20000"/>
            </a:spcAft>
            <a:buChar char="•"/>
          </a:pPr>
          <a:r>
            <a:rPr lang="es-ES" sz="1600" b="1" i="1" kern="1200" dirty="0">
              <a:solidFill>
                <a:schemeClr val="tx1"/>
              </a:solidFill>
            </a:rPr>
            <a:t>Legal </a:t>
          </a:r>
          <a:r>
            <a:rPr lang="es-ES" sz="1600" b="1" i="1" kern="1200" dirty="0" err="1">
              <a:solidFill>
                <a:schemeClr val="tx1"/>
              </a:solidFill>
            </a:rPr>
            <a:t>persons</a:t>
          </a:r>
          <a:r>
            <a:rPr lang="es-ES" sz="1600" b="1" i="1" kern="1200" dirty="0">
              <a:solidFill>
                <a:schemeClr val="tx1"/>
              </a:solidFill>
            </a:rPr>
            <a:t> and </a:t>
          </a:r>
          <a:r>
            <a:rPr lang="es-ES" sz="1600" b="1" i="1" kern="1200" dirty="0" err="1">
              <a:solidFill>
                <a:schemeClr val="tx1"/>
              </a:solidFill>
            </a:rPr>
            <a:t>bodies</a:t>
          </a:r>
          <a:r>
            <a:rPr lang="es-ES" sz="1600" b="1" i="1" kern="1200" dirty="0">
              <a:solidFill>
                <a:schemeClr val="tx1"/>
              </a:solidFill>
            </a:rPr>
            <a:t> </a:t>
          </a:r>
          <a:r>
            <a:rPr lang="es-ES" sz="1600" b="1" i="1" kern="1200" dirty="0" err="1">
              <a:solidFill>
                <a:schemeClr val="tx1"/>
              </a:solidFill>
            </a:rPr>
            <a:t>without</a:t>
          </a:r>
          <a:r>
            <a:rPr lang="es-ES" sz="1600" b="1" i="1" kern="1200" dirty="0">
              <a:solidFill>
                <a:schemeClr val="tx1"/>
              </a:solidFill>
            </a:rPr>
            <a:t> legal </a:t>
          </a:r>
          <a:r>
            <a:rPr lang="es-ES" sz="1600" b="1" i="1" kern="1200" dirty="0" err="1">
              <a:solidFill>
                <a:schemeClr val="tx1"/>
              </a:solidFill>
            </a:rPr>
            <a:t>personality</a:t>
          </a:r>
          <a:r>
            <a:rPr lang="es-ES" sz="1600" b="1" i="1" kern="1200" dirty="0">
              <a:solidFill>
                <a:schemeClr val="tx1"/>
              </a:solidFill>
            </a:rPr>
            <a:t> </a:t>
          </a:r>
          <a:r>
            <a:rPr lang="es-ES" sz="1600" b="0" i="1" kern="1200" dirty="0" err="1">
              <a:solidFill>
                <a:schemeClr val="tx1"/>
              </a:solidFill>
            </a:rPr>
            <a:t>that</a:t>
          </a:r>
          <a:r>
            <a:rPr lang="es-ES" sz="1600" b="0" i="1" kern="1200" dirty="0">
              <a:solidFill>
                <a:schemeClr val="tx1"/>
              </a:solidFill>
            </a:rPr>
            <a:t> </a:t>
          </a:r>
          <a:r>
            <a:rPr lang="es-ES" sz="1600" b="0" i="1" kern="1200" dirty="0" err="1">
              <a:solidFill>
                <a:schemeClr val="tx1"/>
              </a:solidFill>
            </a:rPr>
            <a:t>conduct</a:t>
          </a:r>
          <a:r>
            <a:rPr lang="es-ES" sz="1600" b="0" i="1" kern="1200" dirty="0">
              <a:solidFill>
                <a:schemeClr val="tx1"/>
              </a:solidFill>
            </a:rPr>
            <a:t> comercial </a:t>
          </a:r>
          <a:r>
            <a:rPr lang="es-ES" sz="1600" b="0" i="1" kern="1200" dirty="0" err="1">
              <a:solidFill>
                <a:schemeClr val="tx1"/>
              </a:solidFill>
            </a:rPr>
            <a:t>activities</a:t>
          </a:r>
          <a:endParaRPr lang="es-ES" sz="1600" kern="1200" dirty="0">
            <a:solidFill>
              <a:schemeClr val="tx1"/>
            </a:solidFill>
          </a:endParaRPr>
        </a:p>
      </dsp:txBody>
      <dsp:txXfrm>
        <a:off x="0" y="524999"/>
        <a:ext cx="8667039" cy="1782269"/>
      </dsp:txXfrm>
    </dsp:sp>
    <dsp:sp modelId="{C8D22063-F59E-C04A-A213-0635A22E8CB1}">
      <dsp:nvSpPr>
        <dsp:cNvPr id="0" name=""/>
        <dsp:cNvSpPr/>
      </dsp:nvSpPr>
      <dsp:spPr>
        <a:xfrm>
          <a:off x="0" y="2307269"/>
          <a:ext cx="8667039" cy="503685"/>
        </a:xfrm>
        <a:prstGeom prst="roundRect">
          <a:avLst/>
        </a:prstGeom>
        <a:solidFill>
          <a:schemeClr val="accent4">
            <a:lumMod val="75000"/>
            <a:alpha val="9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dirty="0" err="1"/>
            <a:t>Objective</a:t>
          </a:r>
          <a:r>
            <a:rPr lang="es-ES" sz="2100" kern="1200" dirty="0"/>
            <a:t> </a:t>
          </a:r>
          <a:r>
            <a:rPr lang="es-ES" sz="2100" kern="1200" dirty="0" err="1"/>
            <a:t>scope</a:t>
          </a:r>
          <a:r>
            <a:rPr lang="es-ES" sz="2100" kern="1200" dirty="0"/>
            <a:t> (art. 001-4)</a:t>
          </a:r>
        </a:p>
      </dsp:txBody>
      <dsp:txXfrm>
        <a:off x="24588" y="2331857"/>
        <a:ext cx="8617863" cy="454509"/>
      </dsp:txXfrm>
    </dsp:sp>
    <dsp:sp modelId="{8ACB87D8-1E59-934C-81E5-8349B501A7B5}">
      <dsp:nvSpPr>
        <dsp:cNvPr id="0" name=""/>
        <dsp:cNvSpPr/>
      </dsp:nvSpPr>
      <dsp:spPr>
        <a:xfrm>
          <a:off x="0" y="2810954"/>
          <a:ext cx="8667039" cy="1065015"/>
        </a:xfrm>
        <a:prstGeom prst="rect">
          <a:avLst/>
        </a:prstGeom>
        <a:solidFill>
          <a:schemeClr val="bg1">
            <a:alpha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7517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ES" sz="1600" kern="1200" dirty="0" err="1">
              <a:solidFill>
                <a:schemeClr val="tx1"/>
              </a:solidFill>
            </a:rPr>
            <a:t>Acts</a:t>
          </a:r>
          <a:r>
            <a:rPr lang="es-ES" sz="1600" kern="1200" dirty="0">
              <a:solidFill>
                <a:schemeClr val="tx1"/>
              </a:solidFill>
            </a:rPr>
            <a:t> and </a:t>
          </a:r>
          <a:r>
            <a:rPr lang="es-ES" sz="1600" kern="1200" dirty="0" err="1">
              <a:solidFill>
                <a:schemeClr val="tx1"/>
              </a:solidFill>
            </a:rPr>
            <a:t>contracts</a:t>
          </a:r>
          <a:r>
            <a:rPr lang="es-ES" sz="1600" kern="1200" dirty="0">
              <a:solidFill>
                <a:schemeClr val="tx1"/>
              </a:solidFill>
            </a:rPr>
            <a:t> of </a:t>
          </a:r>
          <a:r>
            <a:rPr lang="es-ES" sz="1600" kern="1200" dirty="0" err="1">
              <a:solidFill>
                <a:schemeClr val="tx1"/>
              </a:solidFill>
            </a:rPr>
            <a:t>undertakings</a:t>
          </a:r>
          <a:r>
            <a:rPr lang="es-ES" sz="1600" kern="1200" dirty="0">
              <a:solidFill>
                <a:schemeClr val="tx1"/>
              </a:solidFill>
            </a:rPr>
            <a:t> and </a:t>
          </a:r>
          <a:r>
            <a:rPr lang="es-ES" sz="1600" kern="1200" dirty="0" err="1">
              <a:solidFill>
                <a:schemeClr val="tx1"/>
              </a:solidFill>
            </a:rPr>
            <a:t>with</a:t>
          </a:r>
          <a:r>
            <a:rPr lang="es-ES" sz="1600" kern="1200" dirty="0">
              <a:solidFill>
                <a:schemeClr val="tx1"/>
              </a:solidFill>
            </a:rPr>
            <a:t> a comercial </a:t>
          </a:r>
          <a:r>
            <a:rPr lang="es-ES" sz="1600" kern="1200" dirty="0" err="1">
              <a:solidFill>
                <a:schemeClr val="tx1"/>
              </a:solidFill>
            </a:rPr>
            <a:t>content</a:t>
          </a:r>
          <a:endParaRPr lang="es-ES" sz="1600" kern="1200" dirty="0">
            <a:solidFill>
              <a:schemeClr val="tx1"/>
            </a:solidFill>
          </a:endParaRPr>
        </a:p>
        <a:p>
          <a:pPr marL="171450" lvl="1" indent="-171450" algn="l" defTabSz="711200">
            <a:lnSpc>
              <a:spcPct val="90000"/>
            </a:lnSpc>
            <a:spcBef>
              <a:spcPct val="0"/>
            </a:spcBef>
            <a:spcAft>
              <a:spcPct val="20000"/>
            </a:spcAft>
            <a:buChar char="•"/>
          </a:pPr>
          <a:r>
            <a:rPr lang="es-ES" sz="1600" kern="1200" dirty="0" err="1">
              <a:solidFill>
                <a:schemeClr val="tx1"/>
              </a:solidFill>
            </a:rPr>
            <a:t>Acts</a:t>
          </a:r>
          <a:r>
            <a:rPr lang="es-ES" sz="1600" kern="1200" dirty="0">
              <a:solidFill>
                <a:schemeClr val="tx1"/>
              </a:solidFill>
            </a:rPr>
            <a:t> and </a:t>
          </a:r>
          <a:r>
            <a:rPr lang="es-ES" sz="1600" kern="1200" dirty="0" err="1">
              <a:solidFill>
                <a:schemeClr val="tx1"/>
              </a:solidFill>
            </a:rPr>
            <a:t>contracts</a:t>
          </a:r>
          <a:r>
            <a:rPr lang="es-ES" sz="1600" kern="1200" dirty="0">
              <a:solidFill>
                <a:schemeClr val="tx1"/>
              </a:solidFill>
            </a:rPr>
            <a:t> </a:t>
          </a:r>
          <a:r>
            <a:rPr lang="es-ES" sz="1600" kern="1200" dirty="0" err="1">
              <a:solidFill>
                <a:schemeClr val="tx1"/>
              </a:solidFill>
            </a:rPr>
            <a:t>qualified</a:t>
          </a:r>
          <a:r>
            <a:rPr lang="es-ES" sz="1600" kern="1200" dirty="0">
              <a:solidFill>
                <a:schemeClr val="tx1"/>
              </a:solidFill>
            </a:rPr>
            <a:t> as comercial </a:t>
          </a:r>
          <a:r>
            <a:rPr lang="es-ES" sz="1600" kern="1200" dirty="0" err="1">
              <a:solidFill>
                <a:schemeClr val="tx1"/>
              </a:solidFill>
            </a:rPr>
            <a:t>acts</a:t>
          </a:r>
          <a:r>
            <a:rPr lang="es-ES" sz="1600" kern="1200" dirty="0">
              <a:solidFill>
                <a:schemeClr val="tx1"/>
              </a:solidFill>
            </a:rPr>
            <a:t> (</a:t>
          </a:r>
          <a:r>
            <a:rPr lang="es-ES" sz="1600" kern="1200" dirty="0" err="1">
              <a:solidFill>
                <a:schemeClr val="tx1"/>
              </a:solidFill>
            </a:rPr>
            <a:t>because</a:t>
          </a:r>
          <a:r>
            <a:rPr lang="es-ES" sz="1600" kern="1200" dirty="0">
              <a:solidFill>
                <a:schemeClr val="tx1"/>
              </a:solidFill>
            </a:rPr>
            <a:t> of </a:t>
          </a:r>
          <a:r>
            <a:rPr lang="es-ES" sz="1600" kern="1200" dirty="0" err="1">
              <a:solidFill>
                <a:schemeClr val="tx1"/>
              </a:solidFill>
            </a:rPr>
            <a:t>their</a:t>
          </a:r>
          <a:r>
            <a:rPr lang="es-ES" sz="1600" kern="1200" dirty="0">
              <a:solidFill>
                <a:schemeClr val="tx1"/>
              </a:solidFill>
            </a:rPr>
            <a:t> </a:t>
          </a:r>
          <a:r>
            <a:rPr lang="es-ES" sz="1600" kern="1200" dirty="0" err="1">
              <a:solidFill>
                <a:schemeClr val="tx1"/>
              </a:solidFill>
            </a:rPr>
            <a:t>object</a:t>
          </a:r>
          <a:r>
            <a:rPr lang="es-ES" sz="1600" kern="1200" dirty="0">
              <a:solidFill>
                <a:schemeClr val="tx1"/>
              </a:solidFill>
            </a:rPr>
            <a:t> </a:t>
          </a:r>
          <a:r>
            <a:rPr lang="es-ES" sz="1600" kern="1200" dirty="0" err="1">
              <a:solidFill>
                <a:schemeClr val="tx1"/>
              </a:solidFill>
            </a:rPr>
            <a:t>or</a:t>
          </a:r>
          <a:r>
            <a:rPr lang="es-ES" sz="1600" kern="1200" dirty="0">
              <a:solidFill>
                <a:schemeClr val="tx1"/>
              </a:solidFill>
            </a:rPr>
            <a:t> of </a:t>
          </a:r>
          <a:r>
            <a:rPr lang="es-ES" sz="1600" kern="1200" dirty="0" err="1">
              <a:solidFill>
                <a:schemeClr val="tx1"/>
              </a:solidFill>
            </a:rPr>
            <a:t>the</a:t>
          </a:r>
          <a:r>
            <a:rPr lang="es-ES" sz="1600" kern="1200" dirty="0">
              <a:solidFill>
                <a:schemeClr val="tx1"/>
              </a:solidFill>
            </a:rPr>
            <a:t> </a:t>
          </a:r>
          <a:r>
            <a:rPr lang="es-ES" sz="1600" kern="1200" dirty="0" err="1">
              <a:solidFill>
                <a:schemeClr val="tx1"/>
              </a:solidFill>
            </a:rPr>
            <a:t>market</a:t>
          </a:r>
          <a:r>
            <a:rPr lang="es-ES" sz="1600" kern="1200" dirty="0">
              <a:solidFill>
                <a:schemeClr val="tx1"/>
              </a:solidFill>
            </a:rPr>
            <a:t> in </a:t>
          </a:r>
          <a:r>
            <a:rPr lang="es-ES" sz="1600" kern="1200" dirty="0" err="1">
              <a:solidFill>
                <a:schemeClr val="tx1"/>
              </a:solidFill>
            </a:rPr>
            <a:t>which</a:t>
          </a:r>
          <a:r>
            <a:rPr lang="es-ES" sz="1600" kern="1200" dirty="0">
              <a:solidFill>
                <a:schemeClr val="tx1"/>
              </a:solidFill>
            </a:rPr>
            <a:t> </a:t>
          </a:r>
          <a:r>
            <a:rPr lang="es-ES" sz="1600" kern="1200" dirty="0" err="1">
              <a:solidFill>
                <a:schemeClr val="tx1"/>
              </a:solidFill>
            </a:rPr>
            <a:t>they</a:t>
          </a:r>
          <a:r>
            <a:rPr lang="es-ES" sz="1600" kern="1200" dirty="0">
              <a:solidFill>
                <a:schemeClr val="tx1"/>
              </a:solidFill>
            </a:rPr>
            <a:t> </a:t>
          </a:r>
          <a:r>
            <a:rPr lang="es-ES" sz="1600" kern="1200" dirty="0" err="1">
              <a:solidFill>
                <a:schemeClr val="tx1"/>
              </a:solidFill>
            </a:rPr>
            <a:t>take</a:t>
          </a:r>
          <a:r>
            <a:rPr lang="es-ES" sz="1600" kern="1200" dirty="0">
              <a:solidFill>
                <a:schemeClr val="tx1"/>
              </a:solidFill>
            </a:rPr>
            <a:t> place)</a:t>
          </a:r>
        </a:p>
        <a:p>
          <a:pPr marL="171450" lvl="1" indent="-171450" algn="l" defTabSz="711200">
            <a:lnSpc>
              <a:spcPct val="90000"/>
            </a:lnSpc>
            <a:spcBef>
              <a:spcPct val="0"/>
            </a:spcBef>
            <a:spcAft>
              <a:spcPct val="20000"/>
            </a:spcAft>
            <a:buChar char="•"/>
          </a:pPr>
          <a:r>
            <a:rPr lang="es-ES" sz="1600" kern="1200" dirty="0" err="1">
              <a:solidFill>
                <a:schemeClr val="tx1"/>
              </a:solidFill>
            </a:rPr>
            <a:t>Acts</a:t>
          </a:r>
          <a:r>
            <a:rPr lang="es-ES" sz="1600" kern="1200" dirty="0">
              <a:solidFill>
                <a:schemeClr val="tx1"/>
              </a:solidFill>
            </a:rPr>
            <a:t> of </a:t>
          </a:r>
          <a:r>
            <a:rPr lang="es-ES" sz="1600" kern="1200" dirty="0" err="1">
              <a:solidFill>
                <a:schemeClr val="tx1"/>
              </a:solidFill>
            </a:rPr>
            <a:t>competition</a:t>
          </a:r>
          <a:r>
            <a:rPr lang="es-ES" sz="1600" kern="1200" dirty="0">
              <a:solidFill>
                <a:schemeClr val="tx1"/>
              </a:solidFill>
            </a:rPr>
            <a:t> in </a:t>
          </a:r>
          <a:r>
            <a:rPr lang="es-ES" sz="1600" kern="1200" dirty="0" err="1">
              <a:solidFill>
                <a:schemeClr val="tx1"/>
              </a:solidFill>
            </a:rPr>
            <a:t>the</a:t>
          </a:r>
          <a:r>
            <a:rPr lang="es-ES" sz="1600" kern="1200" dirty="0">
              <a:solidFill>
                <a:schemeClr val="tx1"/>
              </a:solidFill>
            </a:rPr>
            <a:t> </a:t>
          </a:r>
          <a:r>
            <a:rPr lang="es-ES" sz="1600" kern="1200" dirty="0" err="1">
              <a:solidFill>
                <a:schemeClr val="tx1"/>
              </a:solidFill>
            </a:rPr>
            <a:t>market</a:t>
          </a:r>
          <a:endParaRPr lang="es-ES" sz="1600" kern="1200" dirty="0">
            <a:solidFill>
              <a:schemeClr val="tx1"/>
            </a:solidFill>
          </a:endParaRPr>
        </a:p>
      </dsp:txBody>
      <dsp:txXfrm>
        <a:off x="0" y="2810954"/>
        <a:ext cx="8667039" cy="1065015"/>
      </dsp:txXfrm>
    </dsp:sp>
    <dsp:sp modelId="{00ED3A5A-DF72-8245-99A4-F9FE0B5FBDC7}">
      <dsp:nvSpPr>
        <dsp:cNvPr id="0" name=""/>
        <dsp:cNvSpPr/>
      </dsp:nvSpPr>
      <dsp:spPr>
        <a:xfrm>
          <a:off x="0" y="3875969"/>
          <a:ext cx="8667039" cy="503685"/>
        </a:xfrm>
        <a:prstGeom prst="roundRect">
          <a:avLst/>
        </a:prstGeom>
        <a:solidFill>
          <a:schemeClr val="accent4">
            <a:lumMod val="75000"/>
            <a:alpha val="9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ES" sz="2100" kern="1200" dirty="0" err="1">
              <a:solidFill>
                <a:srgbClr val="F2F2F2"/>
              </a:solidFill>
            </a:rPr>
            <a:t>Economic</a:t>
          </a:r>
          <a:r>
            <a:rPr lang="es-ES" sz="2100" kern="1200" dirty="0">
              <a:solidFill>
                <a:srgbClr val="F2F2F2"/>
              </a:solidFill>
            </a:rPr>
            <a:t> </a:t>
          </a:r>
          <a:r>
            <a:rPr lang="es-ES" sz="2100" kern="1200" dirty="0" err="1">
              <a:solidFill>
                <a:srgbClr val="F2F2F2"/>
              </a:solidFill>
            </a:rPr>
            <a:t>activity</a:t>
          </a:r>
          <a:r>
            <a:rPr lang="es-ES" sz="2100" kern="1200" dirty="0">
              <a:solidFill>
                <a:srgbClr val="F2F2F2"/>
              </a:solidFill>
            </a:rPr>
            <a:t>: </a:t>
          </a:r>
        </a:p>
      </dsp:txBody>
      <dsp:txXfrm>
        <a:off x="24588" y="3900557"/>
        <a:ext cx="8617863" cy="454509"/>
      </dsp:txXfrm>
    </dsp:sp>
    <dsp:sp modelId="{394621AD-326A-9845-A123-9B64C0A8383F}">
      <dsp:nvSpPr>
        <dsp:cNvPr id="0" name=""/>
        <dsp:cNvSpPr/>
      </dsp:nvSpPr>
      <dsp:spPr>
        <a:xfrm>
          <a:off x="0" y="4379654"/>
          <a:ext cx="8667039" cy="1238895"/>
        </a:xfrm>
        <a:prstGeom prst="rect">
          <a:avLst/>
        </a:prstGeom>
        <a:solidFill>
          <a:schemeClr val="bg1">
            <a:alpha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75178"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ES" sz="1600" kern="1200" dirty="0" err="1">
              <a:solidFill>
                <a:schemeClr val="tx1"/>
              </a:solidFill>
            </a:rPr>
            <a:t>Entrepreneurial</a:t>
          </a:r>
          <a:r>
            <a:rPr lang="es-ES" sz="1600" kern="1200" dirty="0">
              <a:solidFill>
                <a:schemeClr val="tx1"/>
              </a:solidFill>
            </a:rPr>
            <a:t> </a:t>
          </a:r>
          <a:r>
            <a:rPr lang="es-ES" sz="1600" kern="1200" dirty="0" err="1">
              <a:solidFill>
                <a:schemeClr val="tx1"/>
              </a:solidFill>
            </a:rPr>
            <a:t>activity</a:t>
          </a:r>
          <a:r>
            <a:rPr lang="es-ES" sz="1600" kern="1200" dirty="0">
              <a:solidFill>
                <a:schemeClr val="tx1"/>
              </a:solidFill>
            </a:rPr>
            <a:t> (</a:t>
          </a:r>
          <a:r>
            <a:rPr lang="es-ES" sz="1600" kern="1200" dirty="0" err="1">
              <a:solidFill>
                <a:schemeClr val="tx1"/>
              </a:solidFill>
            </a:rPr>
            <a:t>business</a:t>
          </a:r>
          <a:r>
            <a:rPr lang="es-ES" sz="1600" kern="1200" dirty="0">
              <a:solidFill>
                <a:schemeClr val="tx1"/>
              </a:solidFill>
            </a:rPr>
            <a:t> </a:t>
          </a:r>
          <a:r>
            <a:rPr lang="es-ES" sz="1600" kern="1200" dirty="0" err="1">
              <a:solidFill>
                <a:schemeClr val="tx1"/>
              </a:solidFill>
            </a:rPr>
            <a:t>activity</a:t>
          </a:r>
          <a:r>
            <a:rPr lang="es-ES" sz="1600" kern="1200" dirty="0">
              <a:solidFill>
                <a:schemeClr val="tx1"/>
              </a:solidFill>
            </a:rPr>
            <a:t>): </a:t>
          </a:r>
          <a:r>
            <a:rPr lang="es-ES" sz="1600" kern="1200" dirty="0" err="1">
              <a:solidFill>
                <a:schemeClr val="tx1"/>
              </a:solidFill>
            </a:rPr>
            <a:t>economic</a:t>
          </a:r>
          <a:r>
            <a:rPr lang="es-ES" sz="1600" kern="1200" dirty="0">
              <a:solidFill>
                <a:schemeClr val="tx1"/>
              </a:solidFill>
            </a:rPr>
            <a:t> </a:t>
          </a:r>
          <a:r>
            <a:rPr lang="es-ES" sz="1600" kern="1200" dirty="0" err="1">
              <a:solidFill>
                <a:schemeClr val="tx1"/>
              </a:solidFill>
            </a:rPr>
            <a:t>organized</a:t>
          </a:r>
          <a:r>
            <a:rPr lang="es-ES" sz="1600" kern="1200" dirty="0">
              <a:solidFill>
                <a:schemeClr val="tx1"/>
              </a:solidFill>
            </a:rPr>
            <a:t> </a:t>
          </a:r>
          <a:r>
            <a:rPr lang="es-ES" sz="1600" kern="1200" dirty="0" err="1">
              <a:solidFill>
                <a:schemeClr val="tx1"/>
              </a:solidFill>
            </a:rPr>
            <a:t>activity</a:t>
          </a:r>
          <a:r>
            <a:rPr lang="es-ES" sz="1600" kern="1200" dirty="0">
              <a:solidFill>
                <a:schemeClr val="tx1"/>
              </a:solidFill>
            </a:rPr>
            <a:t> </a:t>
          </a:r>
          <a:r>
            <a:rPr lang="es-ES" sz="1600" kern="1200" dirty="0" err="1">
              <a:solidFill>
                <a:schemeClr val="tx1"/>
              </a:solidFill>
            </a:rPr>
            <a:t>consisting</a:t>
          </a:r>
          <a:r>
            <a:rPr lang="es-ES" sz="1600" kern="1200" dirty="0">
              <a:solidFill>
                <a:schemeClr val="tx1"/>
              </a:solidFill>
            </a:rPr>
            <a:t> in </a:t>
          </a:r>
          <a:r>
            <a:rPr lang="es-ES" sz="1600" kern="1200" dirty="0" err="1">
              <a:solidFill>
                <a:schemeClr val="tx1"/>
              </a:solidFill>
            </a:rPr>
            <a:t>the</a:t>
          </a:r>
          <a:r>
            <a:rPr lang="es-ES" sz="1600" kern="1200" dirty="0">
              <a:solidFill>
                <a:schemeClr val="tx1"/>
              </a:solidFill>
            </a:rPr>
            <a:t> </a:t>
          </a:r>
          <a:r>
            <a:rPr lang="es-ES" sz="1600" kern="1200" dirty="0" err="1">
              <a:solidFill>
                <a:schemeClr val="tx1"/>
              </a:solidFill>
            </a:rPr>
            <a:t>production</a:t>
          </a:r>
          <a:r>
            <a:rPr lang="es-ES" sz="1600" kern="1200" dirty="0">
              <a:solidFill>
                <a:schemeClr val="tx1"/>
              </a:solidFill>
            </a:rPr>
            <a:t> </a:t>
          </a:r>
          <a:r>
            <a:rPr lang="es-ES" sz="1600" kern="1200" dirty="0" err="1">
              <a:solidFill>
                <a:schemeClr val="tx1"/>
              </a:solidFill>
            </a:rPr>
            <a:t>or</a:t>
          </a:r>
          <a:r>
            <a:rPr lang="es-ES" sz="1600" kern="1200" dirty="0">
              <a:solidFill>
                <a:schemeClr val="tx1"/>
              </a:solidFill>
            </a:rPr>
            <a:t> </a:t>
          </a:r>
          <a:r>
            <a:rPr lang="es-ES" sz="1600" kern="1200" dirty="0" err="1">
              <a:solidFill>
                <a:schemeClr val="tx1"/>
              </a:solidFill>
            </a:rPr>
            <a:t>market</a:t>
          </a:r>
          <a:r>
            <a:rPr lang="es-ES" sz="1600" kern="1200" dirty="0">
              <a:solidFill>
                <a:schemeClr val="tx1"/>
              </a:solidFill>
            </a:rPr>
            <a:t> of </a:t>
          </a:r>
          <a:r>
            <a:rPr lang="es-ES" sz="1600" kern="1200" dirty="0" err="1">
              <a:solidFill>
                <a:schemeClr val="tx1"/>
              </a:solidFill>
            </a:rPr>
            <a:t>goods</a:t>
          </a:r>
          <a:r>
            <a:rPr lang="es-ES" sz="1600" kern="1200" dirty="0">
              <a:solidFill>
                <a:schemeClr val="tx1"/>
              </a:solidFill>
            </a:rPr>
            <a:t> </a:t>
          </a:r>
          <a:r>
            <a:rPr lang="es-ES" sz="1600" kern="1200" dirty="0" err="1">
              <a:solidFill>
                <a:schemeClr val="tx1"/>
              </a:solidFill>
            </a:rPr>
            <a:t>or</a:t>
          </a:r>
          <a:r>
            <a:rPr lang="es-ES" sz="1600" kern="1200" dirty="0">
              <a:solidFill>
                <a:schemeClr val="tx1"/>
              </a:solidFill>
            </a:rPr>
            <a:t> </a:t>
          </a:r>
          <a:r>
            <a:rPr lang="es-ES" sz="1600" kern="1200" dirty="0" err="1">
              <a:solidFill>
                <a:schemeClr val="tx1"/>
              </a:solidFill>
            </a:rPr>
            <a:t>services</a:t>
          </a:r>
          <a:r>
            <a:rPr lang="es-ES" sz="1600" kern="1200" dirty="0">
              <a:solidFill>
                <a:schemeClr val="tx1"/>
              </a:solidFill>
            </a:rPr>
            <a:t> </a:t>
          </a:r>
          <a:r>
            <a:rPr lang="es-ES" sz="1600" kern="1200" dirty="0" err="1">
              <a:solidFill>
                <a:schemeClr val="tx1"/>
              </a:solidFill>
            </a:rPr>
            <a:t>for</a:t>
          </a:r>
          <a:r>
            <a:rPr lang="es-ES" sz="1600" kern="1200" dirty="0">
              <a:solidFill>
                <a:schemeClr val="tx1"/>
              </a:solidFill>
            </a:rPr>
            <a:t> </a:t>
          </a:r>
          <a:r>
            <a:rPr lang="es-ES" sz="1600" kern="1200" dirty="0" err="1">
              <a:solidFill>
                <a:schemeClr val="tx1"/>
              </a:solidFill>
            </a:rPr>
            <a:t>the</a:t>
          </a:r>
          <a:r>
            <a:rPr lang="es-ES" sz="1600" kern="1200" dirty="0">
              <a:solidFill>
                <a:schemeClr val="tx1"/>
              </a:solidFill>
            </a:rPr>
            <a:t> </a:t>
          </a:r>
          <a:r>
            <a:rPr lang="es-ES" sz="1600" kern="1200" dirty="0" err="1">
              <a:solidFill>
                <a:schemeClr val="tx1"/>
              </a:solidFill>
            </a:rPr>
            <a:t>market</a:t>
          </a:r>
          <a:r>
            <a:rPr lang="es-ES" sz="1600" kern="1200" dirty="0">
              <a:solidFill>
                <a:schemeClr val="tx1"/>
              </a:solidFill>
            </a:rPr>
            <a:t>, </a:t>
          </a:r>
          <a:r>
            <a:rPr lang="es-ES" sz="1600" kern="1200" dirty="0" err="1">
              <a:solidFill>
                <a:schemeClr val="tx1"/>
              </a:solidFill>
            </a:rPr>
            <a:t>including</a:t>
          </a:r>
          <a:r>
            <a:rPr lang="es-ES" sz="1600" kern="1200" dirty="0">
              <a:solidFill>
                <a:schemeClr val="tx1"/>
              </a:solidFill>
            </a:rPr>
            <a:t> </a:t>
          </a:r>
          <a:r>
            <a:rPr lang="es-ES" sz="1600" kern="1200" dirty="0" err="1">
              <a:solidFill>
                <a:schemeClr val="tx1"/>
              </a:solidFill>
            </a:rPr>
            <a:t>agricultural</a:t>
          </a:r>
          <a:r>
            <a:rPr lang="es-ES" sz="1600" kern="1200" dirty="0">
              <a:solidFill>
                <a:schemeClr val="tx1"/>
              </a:solidFill>
            </a:rPr>
            <a:t> and </a:t>
          </a:r>
          <a:r>
            <a:rPr lang="es-ES" sz="1600" kern="1200" dirty="0" err="1">
              <a:solidFill>
                <a:schemeClr val="tx1"/>
              </a:solidFill>
            </a:rPr>
            <a:t>craft</a:t>
          </a:r>
          <a:r>
            <a:rPr lang="es-ES" sz="1600" kern="1200" dirty="0">
              <a:solidFill>
                <a:schemeClr val="tx1"/>
              </a:solidFill>
            </a:rPr>
            <a:t> </a:t>
          </a:r>
          <a:r>
            <a:rPr lang="es-ES" sz="1600" kern="1200" dirty="0" err="1">
              <a:solidFill>
                <a:schemeClr val="tx1"/>
              </a:solidFill>
            </a:rPr>
            <a:t>activities</a:t>
          </a:r>
          <a:endParaRPr lang="es-ES" sz="1600" kern="1200" dirty="0">
            <a:solidFill>
              <a:schemeClr val="tx1"/>
            </a:solidFill>
          </a:endParaRPr>
        </a:p>
        <a:p>
          <a:pPr marL="171450" lvl="1" indent="-171450" algn="l" defTabSz="711200">
            <a:lnSpc>
              <a:spcPct val="90000"/>
            </a:lnSpc>
            <a:spcBef>
              <a:spcPct val="0"/>
            </a:spcBef>
            <a:spcAft>
              <a:spcPct val="20000"/>
            </a:spcAft>
            <a:buChar char="•"/>
          </a:pPr>
          <a:r>
            <a:rPr lang="es-ES" sz="1600" kern="1200" dirty="0" err="1">
              <a:solidFill>
                <a:schemeClr val="tx1"/>
              </a:solidFill>
            </a:rPr>
            <a:t>Other</a:t>
          </a:r>
          <a:r>
            <a:rPr lang="es-ES" sz="1600" kern="1200" dirty="0">
              <a:solidFill>
                <a:schemeClr val="tx1"/>
              </a:solidFill>
            </a:rPr>
            <a:t> comercial </a:t>
          </a:r>
          <a:r>
            <a:rPr lang="es-ES" sz="1600" kern="1200" dirty="0" err="1">
              <a:solidFill>
                <a:schemeClr val="tx1"/>
              </a:solidFill>
            </a:rPr>
            <a:t>activity</a:t>
          </a:r>
          <a:r>
            <a:rPr lang="es-ES" sz="1600" kern="1200" dirty="0">
              <a:solidFill>
                <a:schemeClr val="tx1"/>
              </a:solidFill>
            </a:rPr>
            <a:t>: intelectual </a:t>
          </a:r>
          <a:r>
            <a:rPr lang="es-ES" sz="1600" kern="1200" dirty="0" err="1">
              <a:solidFill>
                <a:schemeClr val="tx1"/>
              </a:solidFill>
            </a:rPr>
            <a:t>activities</a:t>
          </a:r>
          <a:r>
            <a:rPr lang="es-ES" sz="1600" kern="1200" dirty="0">
              <a:solidFill>
                <a:schemeClr val="tx1"/>
              </a:solidFill>
            </a:rPr>
            <a:t>, </a:t>
          </a:r>
          <a:r>
            <a:rPr lang="es-ES" sz="1600" kern="1200" dirty="0" err="1">
              <a:solidFill>
                <a:schemeClr val="tx1"/>
              </a:solidFill>
            </a:rPr>
            <a:t>such</a:t>
          </a:r>
          <a:r>
            <a:rPr lang="es-ES" sz="1600" kern="1200" dirty="0">
              <a:solidFill>
                <a:schemeClr val="tx1"/>
              </a:solidFill>
            </a:rPr>
            <a:t> as </a:t>
          </a:r>
          <a:r>
            <a:rPr lang="es-ES" sz="1600" kern="1200" dirty="0" err="1">
              <a:solidFill>
                <a:schemeClr val="tx1"/>
              </a:solidFill>
            </a:rPr>
            <a:t>scientific</a:t>
          </a:r>
          <a:r>
            <a:rPr lang="es-ES" sz="1600" kern="1200" dirty="0">
              <a:solidFill>
                <a:schemeClr val="tx1"/>
              </a:solidFill>
            </a:rPr>
            <a:t>, liberal </a:t>
          </a:r>
          <a:r>
            <a:rPr lang="es-ES" sz="1600" kern="1200" dirty="0" err="1">
              <a:solidFill>
                <a:schemeClr val="tx1"/>
              </a:solidFill>
            </a:rPr>
            <a:t>or</a:t>
          </a:r>
          <a:r>
            <a:rPr lang="es-ES" sz="1600" kern="1200" dirty="0">
              <a:solidFill>
                <a:schemeClr val="tx1"/>
              </a:solidFill>
            </a:rPr>
            <a:t> </a:t>
          </a:r>
          <a:r>
            <a:rPr lang="es-ES" sz="1600" kern="1200" dirty="0" err="1">
              <a:solidFill>
                <a:schemeClr val="tx1"/>
              </a:solidFill>
            </a:rPr>
            <a:t>artistic</a:t>
          </a:r>
          <a:r>
            <a:rPr lang="es-ES" sz="1600" kern="1200" dirty="0">
              <a:solidFill>
                <a:schemeClr val="tx1"/>
              </a:solidFill>
            </a:rPr>
            <a:t> </a:t>
          </a:r>
          <a:r>
            <a:rPr lang="es-ES" sz="1600" kern="1200" dirty="0" err="1">
              <a:solidFill>
                <a:schemeClr val="tx1"/>
              </a:solidFill>
            </a:rPr>
            <a:t>activities</a:t>
          </a:r>
          <a:r>
            <a:rPr lang="es-ES" sz="1600" kern="1200" dirty="0">
              <a:solidFill>
                <a:schemeClr val="tx1"/>
              </a:solidFill>
            </a:rPr>
            <a:t>, </a:t>
          </a:r>
          <a:r>
            <a:rPr lang="es-ES" sz="1600" kern="1200" dirty="0" err="1">
              <a:solidFill>
                <a:schemeClr val="tx1"/>
              </a:solidFill>
            </a:rPr>
            <a:t>consisting</a:t>
          </a:r>
          <a:r>
            <a:rPr lang="es-ES" sz="1600" kern="1200" dirty="0">
              <a:solidFill>
                <a:schemeClr val="tx1"/>
              </a:solidFill>
            </a:rPr>
            <a:t> in </a:t>
          </a:r>
          <a:r>
            <a:rPr lang="es-ES" sz="1600" kern="1200" dirty="0" err="1">
              <a:solidFill>
                <a:schemeClr val="tx1"/>
              </a:solidFill>
            </a:rPr>
            <a:t>the</a:t>
          </a:r>
          <a:r>
            <a:rPr lang="es-ES" sz="1600" kern="1200" dirty="0">
              <a:solidFill>
                <a:schemeClr val="tx1"/>
              </a:solidFill>
            </a:rPr>
            <a:t> </a:t>
          </a:r>
          <a:r>
            <a:rPr lang="es-ES" sz="1600" kern="1200" dirty="0" err="1">
              <a:solidFill>
                <a:schemeClr val="tx1"/>
              </a:solidFill>
            </a:rPr>
            <a:t>production</a:t>
          </a:r>
          <a:r>
            <a:rPr lang="es-ES" sz="1600" kern="1200" dirty="0">
              <a:solidFill>
                <a:schemeClr val="tx1"/>
              </a:solidFill>
            </a:rPr>
            <a:t> of godos </a:t>
          </a:r>
          <a:r>
            <a:rPr lang="es-ES" sz="1600" kern="1200" dirty="0" err="1">
              <a:solidFill>
                <a:schemeClr val="tx1"/>
              </a:solidFill>
            </a:rPr>
            <a:t>or</a:t>
          </a:r>
          <a:r>
            <a:rPr lang="es-ES" sz="1600" kern="1200" dirty="0">
              <a:solidFill>
                <a:schemeClr val="tx1"/>
              </a:solidFill>
            </a:rPr>
            <a:t> </a:t>
          </a:r>
          <a:r>
            <a:rPr lang="es-ES" sz="1600" kern="1200" dirty="0" err="1">
              <a:solidFill>
                <a:schemeClr val="tx1"/>
              </a:solidFill>
            </a:rPr>
            <a:t>services</a:t>
          </a:r>
          <a:r>
            <a:rPr lang="es-ES" sz="1600" kern="1200" dirty="0">
              <a:solidFill>
                <a:schemeClr val="tx1"/>
              </a:solidFill>
            </a:rPr>
            <a:t> </a:t>
          </a:r>
          <a:r>
            <a:rPr lang="es-ES" sz="1600" kern="1200" dirty="0" err="1">
              <a:solidFill>
                <a:schemeClr val="tx1"/>
              </a:solidFill>
            </a:rPr>
            <a:t>for</a:t>
          </a:r>
          <a:r>
            <a:rPr lang="es-ES" sz="1600" kern="1200" dirty="0">
              <a:solidFill>
                <a:schemeClr val="tx1"/>
              </a:solidFill>
            </a:rPr>
            <a:t> </a:t>
          </a:r>
          <a:r>
            <a:rPr lang="es-ES" sz="1600" kern="1200" dirty="0" err="1">
              <a:solidFill>
                <a:schemeClr val="tx1"/>
              </a:solidFill>
            </a:rPr>
            <a:t>the</a:t>
          </a:r>
          <a:r>
            <a:rPr lang="es-ES" sz="1600" kern="1200" dirty="0">
              <a:solidFill>
                <a:schemeClr val="tx1"/>
              </a:solidFill>
            </a:rPr>
            <a:t> </a:t>
          </a:r>
          <a:r>
            <a:rPr lang="es-ES" sz="1600" kern="1200" dirty="0" err="1">
              <a:solidFill>
                <a:schemeClr val="tx1"/>
              </a:solidFill>
            </a:rPr>
            <a:t>market</a:t>
          </a:r>
          <a:endParaRPr lang="es-ES" sz="1600" kern="1200" dirty="0">
            <a:solidFill>
              <a:schemeClr val="tx1"/>
            </a:solidFill>
          </a:endParaRPr>
        </a:p>
      </dsp:txBody>
      <dsp:txXfrm>
        <a:off x="0" y="4379654"/>
        <a:ext cx="8667039" cy="12388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EFA15-3EE4-4FB5-A015-84F375728E23}">
      <dsp:nvSpPr>
        <dsp:cNvPr id="0" name=""/>
        <dsp:cNvSpPr/>
      </dsp:nvSpPr>
      <dsp:spPr>
        <a:xfrm rot="5400000">
          <a:off x="-273464" y="281581"/>
          <a:ext cx="1823096" cy="1276167"/>
        </a:xfrm>
        <a:prstGeom prst="chevron">
          <a:avLst/>
        </a:prstGeom>
        <a:solidFill>
          <a:srgbClr val="D60093"/>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_tradnl" sz="1300" b="1" kern="1200" dirty="0"/>
            <a:t>“Commerce” </a:t>
          </a:r>
          <a:r>
            <a:rPr lang="es-ES_tradnl" sz="1300" b="0" kern="1200" dirty="0" err="1"/>
            <a:t>Stage</a:t>
          </a:r>
          <a:endParaRPr lang="es-ES_tradnl" sz="1300" b="0" kern="1200" dirty="0"/>
        </a:p>
      </dsp:txBody>
      <dsp:txXfrm rot="-5400000">
        <a:off x="1" y="646201"/>
        <a:ext cx="1276167" cy="546929"/>
      </dsp:txXfrm>
    </dsp:sp>
    <dsp:sp modelId="{02AB5AEE-7D33-4F4B-A3E2-312279851DA7}">
      <dsp:nvSpPr>
        <dsp:cNvPr id="0" name=""/>
        <dsp:cNvSpPr/>
      </dsp:nvSpPr>
      <dsp:spPr>
        <a:xfrm rot="5400000">
          <a:off x="4402061" y="-3117776"/>
          <a:ext cx="1185012" cy="7436800"/>
        </a:xfrm>
        <a:prstGeom prst="round2SameRect">
          <a:avLst/>
        </a:prstGeom>
        <a:solidFill>
          <a:srgbClr val="FF99FF">
            <a:alpha val="90000"/>
          </a:srgbClr>
        </a:solidFill>
        <a:ln w="15875"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_tradnl" sz="1800" kern="1200" dirty="0" err="1"/>
            <a:t>Law</a:t>
          </a:r>
          <a:r>
            <a:rPr lang="es-ES_tradnl" sz="1800" kern="1200" dirty="0"/>
            <a:t> of </a:t>
          </a:r>
          <a:r>
            <a:rPr lang="es-ES_tradnl" sz="1800" kern="1200" dirty="0" err="1"/>
            <a:t>the</a:t>
          </a:r>
          <a:r>
            <a:rPr lang="es-ES_tradnl" sz="1800" kern="1200" dirty="0"/>
            <a:t> </a:t>
          </a:r>
          <a:r>
            <a:rPr lang="es-ES_tradnl" sz="1800" kern="1200" dirty="0" err="1"/>
            <a:t>businesspersons</a:t>
          </a:r>
          <a:r>
            <a:rPr lang="es-ES_tradnl" sz="1800" kern="1200" dirty="0"/>
            <a:t> – </a:t>
          </a:r>
          <a:r>
            <a:rPr lang="es-ES_tradnl" sz="1800" kern="1200" dirty="0" err="1"/>
            <a:t>traders</a:t>
          </a:r>
          <a:r>
            <a:rPr lang="es-ES_tradnl" sz="1800" kern="1200" dirty="0"/>
            <a:t> / </a:t>
          </a:r>
          <a:r>
            <a:rPr lang="es-ES_tradnl" sz="1800" kern="1200" dirty="0" err="1"/>
            <a:t>merchants</a:t>
          </a:r>
          <a:endParaRPr lang="es-ES_tradnl" sz="1800" kern="1200" dirty="0"/>
        </a:p>
        <a:p>
          <a:pPr marL="171450" lvl="1" indent="-171450" algn="l" defTabSz="800100">
            <a:lnSpc>
              <a:spcPct val="90000"/>
            </a:lnSpc>
            <a:spcBef>
              <a:spcPct val="0"/>
            </a:spcBef>
            <a:spcAft>
              <a:spcPct val="15000"/>
            </a:spcAft>
            <a:buChar char="•"/>
          </a:pPr>
          <a:r>
            <a:rPr lang="es-ES_tradnl" sz="1800" kern="1200" dirty="0" err="1"/>
            <a:t>Acts</a:t>
          </a:r>
          <a:r>
            <a:rPr lang="es-ES_tradnl" sz="1800" kern="1200" dirty="0"/>
            <a:t> of </a:t>
          </a:r>
          <a:r>
            <a:rPr lang="es-ES_tradnl" sz="1800" kern="1200" dirty="0" err="1"/>
            <a:t>commerce</a:t>
          </a:r>
          <a:r>
            <a:rPr lang="es-ES_tradnl" sz="1800" kern="1200" dirty="0"/>
            <a:t>: </a:t>
          </a:r>
          <a:r>
            <a:rPr lang="es-ES_tradnl" sz="1800" kern="1200" dirty="0" err="1"/>
            <a:t>Navigation</a:t>
          </a:r>
          <a:r>
            <a:rPr lang="es-ES_tradnl" sz="1800" kern="1200" dirty="0"/>
            <a:t>, Sale, </a:t>
          </a:r>
          <a:r>
            <a:rPr lang="es-ES_tradnl" sz="1800" kern="1200" dirty="0" err="1"/>
            <a:t>Credits</a:t>
          </a:r>
          <a:r>
            <a:rPr lang="es-ES_tradnl" sz="1800" kern="1200" dirty="0"/>
            <a:t>, </a:t>
          </a:r>
          <a:r>
            <a:rPr lang="es-ES_tradnl" sz="1800" kern="1200" dirty="0" err="1"/>
            <a:t>Accountability</a:t>
          </a:r>
          <a:r>
            <a:rPr lang="es-ES_tradnl" sz="1800" kern="1200" dirty="0"/>
            <a:t>, </a:t>
          </a:r>
          <a:r>
            <a:rPr lang="es-ES_tradnl" sz="1800" kern="1200" dirty="0" err="1"/>
            <a:t>Bankruptcy</a:t>
          </a:r>
          <a:r>
            <a:rPr lang="es-ES_tradnl" sz="1800" kern="1200" dirty="0"/>
            <a:t>…</a:t>
          </a:r>
        </a:p>
      </dsp:txBody>
      <dsp:txXfrm rot="-5400000">
        <a:off x="1276167" y="65966"/>
        <a:ext cx="7378952" cy="1069316"/>
      </dsp:txXfrm>
    </dsp:sp>
    <dsp:sp modelId="{12329330-ECC2-47E3-872D-DD3B033F6748}">
      <dsp:nvSpPr>
        <dsp:cNvPr id="0" name=""/>
        <dsp:cNvSpPr/>
      </dsp:nvSpPr>
      <dsp:spPr>
        <a:xfrm rot="5400000">
          <a:off x="-273464" y="1920456"/>
          <a:ext cx="1823096" cy="1276167"/>
        </a:xfrm>
        <a:prstGeom prst="chevron">
          <a:avLst/>
        </a:prstGeom>
        <a:solidFill>
          <a:srgbClr val="D60093"/>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_tradnl" sz="1300" b="1" kern="1200" dirty="0" err="1"/>
            <a:t>Entrepreneurial</a:t>
          </a:r>
          <a:endParaRPr lang="es-ES_tradnl" sz="1300" b="1" kern="1200" dirty="0"/>
        </a:p>
        <a:p>
          <a:pPr marL="0" lvl="0" indent="0" algn="ctr" defTabSz="577850">
            <a:lnSpc>
              <a:spcPct val="90000"/>
            </a:lnSpc>
            <a:spcBef>
              <a:spcPct val="0"/>
            </a:spcBef>
            <a:spcAft>
              <a:spcPct val="35000"/>
            </a:spcAft>
            <a:buNone/>
          </a:pPr>
          <a:r>
            <a:rPr lang="es-ES_tradnl" sz="1300" b="0" kern="1200" dirty="0" err="1"/>
            <a:t>stage</a:t>
          </a:r>
          <a:endParaRPr lang="es-ES_tradnl" sz="1300" b="0" kern="1200" dirty="0"/>
        </a:p>
      </dsp:txBody>
      <dsp:txXfrm rot="-5400000">
        <a:off x="1" y="2285076"/>
        <a:ext cx="1276167" cy="546929"/>
      </dsp:txXfrm>
    </dsp:sp>
    <dsp:sp modelId="{FF541DE2-DEAB-40CC-B55A-1BCEA7B53E92}">
      <dsp:nvSpPr>
        <dsp:cNvPr id="0" name=""/>
        <dsp:cNvSpPr/>
      </dsp:nvSpPr>
      <dsp:spPr>
        <a:xfrm rot="5400000">
          <a:off x="4402061" y="-1478901"/>
          <a:ext cx="1185012" cy="7436800"/>
        </a:xfrm>
        <a:prstGeom prst="round2SameRect">
          <a:avLst/>
        </a:prstGeom>
        <a:solidFill>
          <a:srgbClr val="FF99FF">
            <a:alpha val="90000"/>
          </a:srgbClr>
        </a:solidFill>
        <a:ln w="15875"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_tradnl" sz="1800" kern="1200" dirty="0" err="1"/>
            <a:t>Corporate</a:t>
          </a:r>
          <a:r>
            <a:rPr lang="es-ES_tradnl" sz="1800" kern="1200" dirty="0"/>
            <a:t> </a:t>
          </a:r>
          <a:r>
            <a:rPr lang="es-ES_tradnl" sz="1800" kern="1200" dirty="0" err="1"/>
            <a:t>Law</a:t>
          </a:r>
          <a:r>
            <a:rPr lang="es-ES_tradnl" sz="1800" kern="1200" dirty="0"/>
            <a:t> – </a:t>
          </a:r>
          <a:r>
            <a:rPr lang="es-ES_tradnl" sz="1800" kern="1200" dirty="0" err="1"/>
            <a:t>Development</a:t>
          </a:r>
          <a:r>
            <a:rPr lang="es-ES_tradnl" sz="1800" kern="1200" dirty="0"/>
            <a:t> of </a:t>
          </a:r>
          <a:r>
            <a:rPr lang="es-ES_tradnl" sz="1800" kern="1200" dirty="0" err="1"/>
            <a:t>Companies</a:t>
          </a:r>
          <a:endParaRPr lang="es-ES_tradnl" sz="1800" kern="1200" dirty="0"/>
        </a:p>
        <a:p>
          <a:pPr marL="171450" lvl="1" indent="-171450" algn="l" defTabSz="800100">
            <a:lnSpc>
              <a:spcPct val="90000"/>
            </a:lnSpc>
            <a:spcBef>
              <a:spcPct val="0"/>
            </a:spcBef>
            <a:spcAft>
              <a:spcPct val="15000"/>
            </a:spcAft>
            <a:buChar char="•"/>
          </a:pPr>
          <a:r>
            <a:rPr lang="es-ES_tradnl" sz="1800" kern="1200" dirty="0" err="1"/>
            <a:t>Development</a:t>
          </a:r>
          <a:r>
            <a:rPr lang="es-ES_tradnl" sz="1800" kern="1200" dirty="0"/>
            <a:t> of </a:t>
          </a:r>
          <a:r>
            <a:rPr lang="es-ES_tradnl" sz="1800" kern="1200" dirty="0" err="1"/>
            <a:t>Markets</a:t>
          </a:r>
          <a:endParaRPr lang="es-ES_tradnl" sz="1800" kern="1200" dirty="0"/>
        </a:p>
        <a:p>
          <a:pPr marL="171450" lvl="1" indent="-171450" algn="l" defTabSz="800100">
            <a:lnSpc>
              <a:spcPct val="90000"/>
            </a:lnSpc>
            <a:spcBef>
              <a:spcPct val="0"/>
            </a:spcBef>
            <a:spcAft>
              <a:spcPct val="15000"/>
            </a:spcAft>
            <a:buChar char="•"/>
          </a:pPr>
          <a:r>
            <a:rPr lang="es-ES_tradnl" sz="1800" kern="1200" dirty="0"/>
            <a:t>Capital </a:t>
          </a:r>
          <a:r>
            <a:rPr lang="es-ES_tradnl" sz="1800" kern="1200" dirty="0" err="1"/>
            <a:t>Markets</a:t>
          </a:r>
          <a:r>
            <a:rPr lang="es-ES_tradnl" sz="1800" kern="1200" dirty="0"/>
            <a:t> – </a:t>
          </a:r>
          <a:r>
            <a:rPr lang="es-ES_tradnl" sz="1800" kern="1200" dirty="0" err="1"/>
            <a:t>Finantial</a:t>
          </a:r>
          <a:r>
            <a:rPr lang="es-ES_tradnl" sz="1800" kern="1200" dirty="0"/>
            <a:t> </a:t>
          </a:r>
          <a:r>
            <a:rPr lang="es-ES_tradnl" sz="1800" kern="1200" dirty="0" err="1"/>
            <a:t>Markets</a:t>
          </a:r>
          <a:r>
            <a:rPr lang="es-ES_tradnl" sz="1800" kern="1200" dirty="0"/>
            <a:t>: Banks, </a:t>
          </a:r>
          <a:r>
            <a:rPr lang="es-ES_tradnl" sz="1800" kern="1200" dirty="0" err="1"/>
            <a:t>Insurance</a:t>
          </a:r>
          <a:r>
            <a:rPr lang="es-ES_tradnl" sz="1800" kern="1200" dirty="0"/>
            <a:t> </a:t>
          </a:r>
          <a:r>
            <a:rPr lang="es-ES_tradnl" sz="1800" kern="1200" dirty="0" err="1"/>
            <a:t>Companies</a:t>
          </a:r>
          <a:r>
            <a:rPr lang="es-ES_tradnl" sz="1800" kern="1200" dirty="0"/>
            <a:t>, </a:t>
          </a:r>
          <a:r>
            <a:rPr lang="es-ES_tradnl" sz="1800" kern="1200" dirty="0" err="1"/>
            <a:t>Secondary</a:t>
          </a:r>
          <a:r>
            <a:rPr lang="es-ES_tradnl" sz="1800" kern="1200" dirty="0"/>
            <a:t> </a:t>
          </a:r>
          <a:r>
            <a:rPr lang="es-ES_tradnl" sz="1800" kern="1200" dirty="0" err="1"/>
            <a:t>Markets</a:t>
          </a:r>
          <a:r>
            <a:rPr lang="es-ES_tradnl" sz="1800" kern="1200" dirty="0"/>
            <a:t>…</a:t>
          </a:r>
        </a:p>
      </dsp:txBody>
      <dsp:txXfrm rot="-5400000">
        <a:off x="1276167" y="1704841"/>
        <a:ext cx="7378952" cy="1069316"/>
      </dsp:txXfrm>
    </dsp:sp>
    <dsp:sp modelId="{53777E3B-7545-400F-8AE3-95EA7874E6FA}">
      <dsp:nvSpPr>
        <dsp:cNvPr id="0" name=""/>
        <dsp:cNvSpPr/>
      </dsp:nvSpPr>
      <dsp:spPr>
        <a:xfrm rot="5400000">
          <a:off x="-273464" y="3743458"/>
          <a:ext cx="1823096" cy="1276167"/>
        </a:xfrm>
        <a:prstGeom prst="chevron">
          <a:avLst/>
        </a:prstGeom>
        <a:solidFill>
          <a:srgbClr val="D60093"/>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_tradnl" sz="1300" b="1" kern="1200" dirty="0" err="1"/>
            <a:t>Technological</a:t>
          </a:r>
          <a:r>
            <a:rPr lang="es-ES_tradnl" sz="1300" kern="1200" dirty="0"/>
            <a:t> </a:t>
          </a:r>
          <a:r>
            <a:rPr lang="es-ES_tradnl" sz="1300" kern="1200" dirty="0" err="1"/>
            <a:t>stage</a:t>
          </a:r>
          <a:endParaRPr lang="es-ES_tradnl" sz="1300" b="1" kern="1200" dirty="0"/>
        </a:p>
      </dsp:txBody>
      <dsp:txXfrm rot="-5400000">
        <a:off x="1" y="4108078"/>
        <a:ext cx="1276167" cy="546929"/>
      </dsp:txXfrm>
    </dsp:sp>
    <dsp:sp modelId="{8A4E1F10-C6E7-4BC2-BE45-4F2CA50E549E}">
      <dsp:nvSpPr>
        <dsp:cNvPr id="0" name=""/>
        <dsp:cNvSpPr/>
      </dsp:nvSpPr>
      <dsp:spPr>
        <a:xfrm rot="5400000">
          <a:off x="4217934" y="344100"/>
          <a:ext cx="1553267" cy="7436800"/>
        </a:xfrm>
        <a:prstGeom prst="round2SameRect">
          <a:avLst/>
        </a:prstGeom>
        <a:solidFill>
          <a:srgbClr val="FF99FF">
            <a:alpha val="89804"/>
          </a:srgbClr>
        </a:solidFill>
        <a:ln w="15875"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_tradnl" sz="1800" kern="1200" dirty="0"/>
            <a:t>E-Commerce and </a:t>
          </a:r>
          <a:r>
            <a:rPr lang="es-ES_tradnl" sz="1800" kern="1200" dirty="0" err="1"/>
            <a:t>dematerialization</a:t>
          </a:r>
          <a:r>
            <a:rPr lang="es-ES_tradnl" sz="1800" kern="1200" dirty="0"/>
            <a:t> of </a:t>
          </a:r>
          <a:r>
            <a:rPr lang="es-ES_tradnl" sz="1800" kern="1200" dirty="0" err="1"/>
            <a:t>products</a:t>
          </a:r>
          <a:endParaRPr lang="es-ES_tradnl" sz="1800" kern="1200" dirty="0"/>
        </a:p>
        <a:p>
          <a:pPr marL="171450" lvl="1" indent="-171450" algn="l" defTabSz="800100">
            <a:lnSpc>
              <a:spcPct val="90000"/>
            </a:lnSpc>
            <a:spcBef>
              <a:spcPct val="0"/>
            </a:spcBef>
            <a:spcAft>
              <a:spcPct val="15000"/>
            </a:spcAft>
            <a:buChar char="•"/>
          </a:pPr>
          <a:r>
            <a:rPr lang="es-ES_tradnl" sz="1800" kern="1200" dirty="0" err="1"/>
            <a:t>Relevance</a:t>
          </a:r>
          <a:r>
            <a:rPr lang="es-ES_tradnl" sz="1800" kern="1200" dirty="0"/>
            <a:t> of </a:t>
          </a:r>
          <a:r>
            <a:rPr lang="es-ES_tradnl" sz="1800" kern="1200" dirty="0" err="1"/>
            <a:t>competitive</a:t>
          </a:r>
          <a:r>
            <a:rPr lang="es-ES_tradnl" sz="1800" kern="1200" dirty="0"/>
            <a:t> </a:t>
          </a:r>
          <a:r>
            <a:rPr lang="es-ES_tradnl" sz="1800" kern="1200" dirty="0" err="1"/>
            <a:t>relations</a:t>
          </a:r>
          <a:r>
            <a:rPr lang="es-ES_tradnl" sz="1800" kern="1200" dirty="0"/>
            <a:t>, </a:t>
          </a:r>
          <a:r>
            <a:rPr lang="es-ES_tradnl" sz="1800" kern="1200" dirty="0" err="1"/>
            <a:t>Intellectual</a:t>
          </a:r>
          <a:r>
            <a:rPr lang="es-ES_tradnl" sz="1800" kern="1200" dirty="0"/>
            <a:t> (and Industrial) </a:t>
          </a:r>
          <a:r>
            <a:rPr lang="es-ES_tradnl" sz="1800" kern="1200" dirty="0" err="1"/>
            <a:t>property</a:t>
          </a:r>
          <a:endParaRPr lang="es-ES_tradnl" sz="1800" kern="1200" dirty="0"/>
        </a:p>
        <a:p>
          <a:pPr marL="171450" lvl="1" indent="-171450" algn="l" defTabSz="800100">
            <a:lnSpc>
              <a:spcPct val="90000"/>
            </a:lnSpc>
            <a:spcBef>
              <a:spcPct val="0"/>
            </a:spcBef>
            <a:spcAft>
              <a:spcPct val="15000"/>
            </a:spcAft>
            <a:buChar char="•"/>
          </a:pPr>
          <a:r>
            <a:rPr lang="es-ES_tradnl" sz="1800" kern="1200" dirty="0" err="1"/>
            <a:t>Commercial</a:t>
          </a:r>
          <a:r>
            <a:rPr lang="es-ES_tradnl" sz="1800" kern="1200" dirty="0"/>
            <a:t> </a:t>
          </a:r>
          <a:r>
            <a:rPr lang="es-ES_tradnl" sz="1800" kern="1200" dirty="0" err="1"/>
            <a:t>communications</a:t>
          </a:r>
          <a:r>
            <a:rPr lang="es-ES_tradnl" sz="1800" kern="1200" dirty="0"/>
            <a:t> and </a:t>
          </a:r>
          <a:r>
            <a:rPr lang="es-ES_tradnl" sz="1800" kern="1200" dirty="0" err="1"/>
            <a:t>consumers</a:t>
          </a:r>
          <a:r>
            <a:rPr lang="es-ES_tradnl" sz="1800" kern="1200" dirty="0"/>
            <a:t> </a:t>
          </a:r>
          <a:r>
            <a:rPr lang="es-ES_tradnl" sz="1800" kern="1200" dirty="0" err="1"/>
            <a:t>protection</a:t>
          </a:r>
          <a:endParaRPr lang="es-ES_tradnl" sz="1800" kern="1200" dirty="0"/>
        </a:p>
        <a:p>
          <a:pPr marL="171450" lvl="1" indent="-171450" algn="l" defTabSz="800100">
            <a:lnSpc>
              <a:spcPct val="90000"/>
            </a:lnSpc>
            <a:spcBef>
              <a:spcPct val="0"/>
            </a:spcBef>
            <a:spcAft>
              <a:spcPct val="15000"/>
            </a:spcAft>
            <a:buChar char="•"/>
          </a:pPr>
          <a:r>
            <a:rPr lang="es-ES_tradnl" sz="1800" kern="1200" dirty="0" err="1"/>
            <a:t>ICTs</a:t>
          </a:r>
          <a:r>
            <a:rPr lang="es-ES_tradnl" sz="1800" kern="1200" dirty="0"/>
            <a:t> </a:t>
          </a:r>
          <a:r>
            <a:rPr lang="es-ES_tradnl" sz="1800" kern="1200" dirty="0" err="1"/>
            <a:t>Law</a:t>
          </a:r>
          <a:endParaRPr lang="es-ES_tradnl" sz="1800" kern="1200" dirty="0"/>
        </a:p>
      </dsp:txBody>
      <dsp:txXfrm rot="-5400000">
        <a:off x="1276168" y="3361690"/>
        <a:ext cx="7360976" cy="14016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3E60B-5D9B-441D-AA42-17C2121CB4E7}">
      <dsp:nvSpPr>
        <dsp:cNvPr id="0" name=""/>
        <dsp:cNvSpPr/>
      </dsp:nvSpPr>
      <dsp:spPr>
        <a:xfrm>
          <a:off x="672336" y="0"/>
          <a:ext cx="7619814" cy="5328591"/>
        </a:xfrm>
        <a:prstGeom prst="rightArrow">
          <a:avLst/>
        </a:prstGeom>
        <a:solidFill>
          <a:srgbClr val="FF99FF"/>
        </a:solidFill>
        <a:ln>
          <a:noFill/>
        </a:ln>
        <a:effectLst/>
      </dsp:spPr>
      <dsp:style>
        <a:lnRef idx="0">
          <a:scrgbClr r="0" g="0" b="0"/>
        </a:lnRef>
        <a:fillRef idx="1">
          <a:scrgbClr r="0" g="0" b="0"/>
        </a:fillRef>
        <a:effectRef idx="0">
          <a:scrgbClr r="0" g="0" b="0"/>
        </a:effectRef>
        <a:fontRef idx="minor"/>
      </dsp:style>
    </dsp:sp>
    <dsp:sp modelId="{1BDBA8CF-F377-42FE-91AA-8547CE2E4C8C}">
      <dsp:nvSpPr>
        <dsp:cNvPr id="0" name=""/>
        <dsp:cNvSpPr/>
      </dsp:nvSpPr>
      <dsp:spPr>
        <a:xfrm>
          <a:off x="3064" y="1598577"/>
          <a:ext cx="1990746" cy="2131436"/>
        </a:xfrm>
        <a:prstGeom prst="roundRect">
          <a:avLst/>
        </a:prstGeom>
        <a:solidFill>
          <a:srgbClr val="CC00C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err="1"/>
            <a:t>Customary</a:t>
          </a:r>
          <a:r>
            <a:rPr lang="es-ES_tradnl" sz="2400" kern="1200" dirty="0"/>
            <a:t> </a:t>
          </a:r>
          <a:r>
            <a:rPr lang="es-ES_tradnl" sz="2400" kern="1200" dirty="0" err="1"/>
            <a:t>Law</a:t>
          </a:r>
          <a:endParaRPr lang="es-ES_tradnl" sz="2400" kern="1200" dirty="0"/>
        </a:p>
      </dsp:txBody>
      <dsp:txXfrm>
        <a:off x="100244" y="1695757"/>
        <a:ext cx="1796386" cy="1937076"/>
      </dsp:txXfrm>
    </dsp:sp>
    <dsp:sp modelId="{9909DD62-01F8-469C-B2BC-FDDE6D15BBC3}">
      <dsp:nvSpPr>
        <dsp:cNvPr id="0" name=""/>
        <dsp:cNvSpPr/>
      </dsp:nvSpPr>
      <dsp:spPr>
        <a:xfrm>
          <a:off x="2325601" y="1598577"/>
          <a:ext cx="1990746" cy="2131436"/>
        </a:xfrm>
        <a:prstGeom prst="roundRect">
          <a:avLst/>
        </a:prstGeom>
        <a:solidFill>
          <a:srgbClr val="CC00C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_tradnl" sz="2100" kern="1200" dirty="0" err="1"/>
            <a:t>Codification</a:t>
          </a:r>
          <a:endParaRPr lang="es-ES_tradnl" sz="2100" kern="1200" dirty="0"/>
        </a:p>
      </dsp:txBody>
      <dsp:txXfrm>
        <a:off x="2422781" y="1695757"/>
        <a:ext cx="1796386" cy="1937076"/>
      </dsp:txXfrm>
    </dsp:sp>
    <dsp:sp modelId="{29031DBE-AD9E-400B-998A-4E5EAD8084F6}">
      <dsp:nvSpPr>
        <dsp:cNvPr id="0" name=""/>
        <dsp:cNvSpPr/>
      </dsp:nvSpPr>
      <dsp:spPr>
        <a:xfrm>
          <a:off x="4648139" y="1598577"/>
          <a:ext cx="1990746" cy="2131436"/>
        </a:xfrm>
        <a:prstGeom prst="roundRect">
          <a:avLst/>
        </a:prstGeom>
        <a:solidFill>
          <a:srgbClr val="CC00C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_tradnl" sz="2000" kern="1200" dirty="0"/>
            <a:t>De-</a:t>
          </a:r>
          <a:r>
            <a:rPr lang="es-ES_tradnl" sz="2000" kern="1200" dirty="0" err="1"/>
            <a:t>codification</a:t>
          </a:r>
          <a:endParaRPr lang="es-ES_tradnl" sz="2000" kern="1200" dirty="0"/>
        </a:p>
      </dsp:txBody>
      <dsp:txXfrm>
        <a:off x="4745319" y="1695757"/>
        <a:ext cx="1796386" cy="1937076"/>
      </dsp:txXfrm>
    </dsp:sp>
    <dsp:sp modelId="{1467743B-EBA4-4E6B-B023-EE78052B3793}">
      <dsp:nvSpPr>
        <dsp:cNvPr id="0" name=""/>
        <dsp:cNvSpPr/>
      </dsp:nvSpPr>
      <dsp:spPr>
        <a:xfrm>
          <a:off x="6970677" y="1598577"/>
          <a:ext cx="1990746" cy="2131436"/>
        </a:xfrm>
        <a:prstGeom prst="roundRect">
          <a:avLst/>
        </a:prstGeom>
        <a:solidFill>
          <a:srgbClr val="CC00C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_tradnl" sz="2100" kern="1200" dirty="0"/>
            <a:t>Re-</a:t>
          </a:r>
          <a:r>
            <a:rPr lang="es-ES_tradnl" sz="2100" kern="1200" dirty="0" err="1"/>
            <a:t>codification</a:t>
          </a:r>
          <a:endParaRPr lang="es-ES_tradnl" sz="2100" kern="1200" dirty="0"/>
        </a:p>
      </dsp:txBody>
      <dsp:txXfrm>
        <a:off x="7067857" y="1695757"/>
        <a:ext cx="1796386" cy="19370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80852-D748-40EA-90E2-428027A600B7}">
      <dsp:nvSpPr>
        <dsp:cNvPr id="0" name=""/>
        <dsp:cNvSpPr/>
      </dsp:nvSpPr>
      <dsp:spPr>
        <a:xfrm>
          <a:off x="3114584" y="50115"/>
          <a:ext cx="4549437" cy="1244473"/>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solidFill>
                <a:schemeClr val="tx1"/>
              </a:solidFill>
            </a:rPr>
            <a:t>Globalization</a:t>
          </a:r>
          <a:endParaRPr lang="es-ES" sz="2800" b="1" kern="1200" dirty="0">
            <a:solidFill>
              <a:schemeClr val="tx1"/>
            </a:solidFill>
          </a:endParaRPr>
        </a:p>
      </dsp:txBody>
      <dsp:txXfrm>
        <a:off x="3114584" y="50115"/>
        <a:ext cx="4549437" cy="1244473"/>
      </dsp:txXfrm>
    </dsp:sp>
    <dsp:sp modelId="{62F0C6D6-50D6-4AEA-8F3A-A0A619B58D66}">
      <dsp:nvSpPr>
        <dsp:cNvPr id="0" name=""/>
        <dsp:cNvSpPr/>
      </dsp:nvSpPr>
      <dsp:spPr>
        <a:xfrm>
          <a:off x="455602" y="17062"/>
          <a:ext cx="2037061" cy="124447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32000" b="-3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69A6C6-F1E2-458F-905C-245531191744}">
      <dsp:nvSpPr>
        <dsp:cNvPr id="0" name=""/>
        <dsp:cNvSpPr/>
      </dsp:nvSpPr>
      <dsp:spPr>
        <a:xfrm>
          <a:off x="442392" y="1450036"/>
          <a:ext cx="4549437" cy="1244473"/>
        </a:xfrm>
        <a:prstGeom prst="rect">
          <a:avLst/>
        </a:prstGeom>
        <a:solidFill>
          <a:schemeClr val="accent3">
            <a:hueOff val="5350534"/>
            <a:satOff val="-6804"/>
            <a:lumOff val="163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a:solidFill>
                <a:schemeClr val="tx1"/>
              </a:solidFill>
            </a:rPr>
            <a:t>LEX MERCATORIA</a:t>
          </a:r>
        </a:p>
      </dsp:txBody>
      <dsp:txXfrm>
        <a:off x="442392" y="1450036"/>
        <a:ext cx="4549437" cy="1244473"/>
      </dsp:txXfrm>
    </dsp:sp>
    <dsp:sp modelId="{B731C56C-8AD4-44F5-B93D-A5C30AFBCCBC}">
      <dsp:nvSpPr>
        <dsp:cNvPr id="0" name=""/>
        <dsp:cNvSpPr/>
      </dsp:nvSpPr>
      <dsp:spPr>
        <a:xfrm>
          <a:off x="5626965" y="1499927"/>
          <a:ext cx="2037061" cy="124447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A26FB3-6143-4E14-8D36-2EE247A764D4}">
      <dsp:nvSpPr>
        <dsp:cNvPr id="0" name=""/>
        <dsp:cNvSpPr/>
      </dsp:nvSpPr>
      <dsp:spPr>
        <a:xfrm>
          <a:off x="3114584" y="2949739"/>
          <a:ext cx="4549437" cy="1244473"/>
        </a:xfrm>
        <a:prstGeom prst="rect">
          <a:avLst/>
        </a:prstGeom>
        <a:solidFill>
          <a:schemeClr val="accent3">
            <a:hueOff val="10701067"/>
            <a:satOff val="-13608"/>
            <a:lumOff val="326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err="1">
              <a:solidFill>
                <a:schemeClr val="tx1"/>
              </a:solidFill>
            </a:rPr>
            <a:t>European</a:t>
          </a:r>
          <a:r>
            <a:rPr lang="es-ES" sz="2800" b="1" kern="1200" dirty="0">
              <a:solidFill>
                <a:schemeClr val="tx1"/>
              </a:solidFill>
            </a:rPr>
            <a:t> </a:t>
          </a:r>
          <a:r>
            <a:rPr lang="es-ES" sz="2800" b="1" kern="1200" dirty="0" err="1">
              <a:solidFill>
                <a:schemeClr val="tx1"/>
              </a:solidFill>
            </a:rPr>
            <a:t>Union</a:t>
          </a:r>
          <a:endParaRPr lang="es-ES" sz="2800" b="1" kern="1200" dirty="0">
            <a:solidFill>
              <a:schemeClr val="tx1"/>
            </a:solidFill>
          </a:endParaRPr>
        </a:p>
      </dsp:txBody>
      <dsp:txXfrm>
        <a:off x="3114584" y="2949739"/>
        <a:ext cx="4549437" cy="1244473"/>
      </dsp:txXfrm>
    </dsp:sp>
    <dsp:sp modelId="{8926D0D3-AC53-445A-AFC0-9A659EA47F1B}">
      <dsp:nvSpPr>
        <dsp:cNvPr id="0" name=""/>
        <dsp:cNvSpPr/>
      </dsp:nvSpPr>
      <dsp:spPr>
        <a:xfrm>
          <a:off x="455602" y="2916685"/>
          <a:ext cx="2037061" cy="124447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7E7FEE-A3FA-4DF2-9D9E-811267451908}">
      <dsp:nvSpPr>
        <dsp:cNvPr id="0" name=""/>
        <dsp:cNvSpPr/>
      </dsp:nvSpPr>
      <dsp:spPr>
        <a:xfrm>
          <a:off x="455599" y="4354638"/>
          <a:ext cx="4549437" cy="1244473"/>
        </a:xfrm>
        <a:prstGeom prst="rect">
          <a:avLst/>
        </a:prstGeom>
        <a:solidFill>
          <a:schemeClr val="accent3">
            <a:hueOff val="16051600"/>
            <a:satOff val="-20412"/>
            <a:lumOff val="490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a:solidFill>
                <a:schemeClr val="tx1"/>
              </a:solidFill>
            </a:rPr>
            <a:t>New Instruments and </a:t>
          </a:r>
          <a:r>
            <a:rPr lang="es-ES" sz="2800" b="1" kern="1200" dirty="0" err="1">
              <a:solidFill>
                <a:schemeClr val="tx1"/>
              </a:solidFill>
            </a:rPr>
            <a:t>contracts</a:t>
          </a:r>
          <a:endParaRPr lang="es-ES" sz="2800" b="1" kern="1200" dirty="0">
            <a:solidFill>
              <a:schemeClr val="tx1"/>
            </a:solidFill>
          </a:endParaRPr>
        </a:p>
      </dsp:txBody>
      <dsp:txXfrm>
        <a:off x="455599" y="4354638"/>
        <a:ext cx="4549437" cy="1244473"/>
      </dsp:txXfrm>
    </dsp:sp>
    <dsp:sp modelId="{C6DF180F-6BF2-4B49-809D-CF4B038207B0}">
      <dsp:nvSpPr>
        <dsp:cNvPr id="0" name=""/>
        <dsp:cNvSpPr/>
      </dsp:nvSpPr>
      <dsp:spPr>
        <a:xfrm>
          <a:off x="5626965" y="4354638"/>
          <a:ext cx="2037061" cy="1244473"/>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11000" b="-11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FAFC7-5CB1-5C49-BB50-491039AEA6AE}">
      <dsp:nvSpPr>
        <dsp:cNvPr id="0" name=""/>
        <dsp:cNvSpPr/>
      </dsp:nvSpPr>
      <dsp:spPr>
        <a:xfrm>
          <a:off x="1742593" y="1417"/>
          <a:ext cx="6970374" cy="1453098"/>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245" tIns="369087" rIns="135245" bIns="369087" numCol="1" spcCol="1270" anchor="ctr" anchorCtr="0">
          <a:noAutofit/>
        </a:bodyPr>
        <a:lstStyle/>
        <a:p>
          <a:pPr marL="0" lvl="0" indent="0" algn="l" defTabSz="889000">
            <a:lnSpc>
              <a:spcPct val="90000"/>
            </a:lnSpc>
            <a:spcBef>
              <a:spcPct val="0"/>
            </a:spcBef>
            <a:spcAft>
              <a:spcPct val="35000"/>
            </a:spcAft>
            <a:buNone/>
          </a:pPr>
          <a:r>
            <a:rPr lang="es-ES" sz="2000" kern="1200" dirty="0"/>
            <a:t>Company </a:t>
          </a:r>
          <a:r>
            <a:rPr lang="es-ES" sz="2000" kern="1200" dirty="0" err="1"/>
            <a:t>Law</a:t>
          </a:r>
          <a:r>
            <a:rPr lang="es-ES" sz="2000" kern="1200" dirty="0"/>
            <a:t> and </a:t>
          </a:r>
          <a:r>
            <a:rPr lang="es-ES" sz="2000" kern="1200" dirty="0" err="1"/>
            <a:t>Businessman</a:t>
          </a:r>
          <a:r>
            <a:rPr lang="es-ES" sz="2000" kern="1200" dirty="0"/>
            <a:t> </a:t>
          </a:r>
          <a:r>
            <a:rPr lang="es-ES" sz="2000" kern="1200" dirty="0" err="1"/>
            <a:t>Law</a:t>
          </a:r>
          <a:r>
            <a:rPr lang="es-ES" sz="2000" kern="1200" dirty="0"/>
            <a:t> (individual </a:t>
          </a:r>
          <a:r>
            <a:rPr lang="es-ES" sz="2000" kern="1200" dirty="0" err="1"/>
            <a:t>entrepreneur</a:t>
          </a:r>
          <a:r>
            <a:rPr lang="es-ES" sz="2000" kern="1200" dirty="0"/>
            <a:t>): Legal status</a:t>
          </a:r>
        </a:p>
        <a:p>
          <a:pPr marL="0" lvl="0" indent="0" algn="l" defTabSz="889000">
            <a:lnSpc>
              <a:spcPct val="90000"/>
            </a:lnSpc>
            <a:spcBef>
              <a:spcPct val="0"/>
            </a:spcBef>
            <a:spcAft>
              <a:spcPct val="35000"/>
            </a:spcAft>
            <a:buNone/>
          </a:pPr>
          <a:r>
            <a:rPr lang="es-ES" sz="2000" kern="1200" dirty="0" err="1"/>
            <a:t>Insolvency</a:t>
          </a:r>
          <a:r>
            <a:rPr lang="es-ES" sz="2000" kern="1200" dirty="0"/>
            <a:t> </a:t>
          </a:r>
          <a:r>
            <a:rPr lang="es-ES" sz="2000" kern="1200" dirty="0" err="1"/>
            <a:t>Law</a:t>
          </a:r>
          <a:endParaRPr lang="es-ES" sz="2000" kern="1200" dirty="0"/>
        </a:p>
      </dsp:txBody>
      <dsp:txXfrm>
        <a:off x="1742593" y="1417"/>
        <a:ext cx="6970374" cy="1453098"/>
      </dsp:txXfrm>
    </dsp:sp>
    <dsp:sp modelId="{1AF33A58-14A0-5A4C-A960-F8F6F090E767}">
      <dsp:nvSpPr>
        <dsp:cNvPr id="0" name=""/>
        <dsp:cNvSpPr/>
      </dsp:nvSpPr>
      <dsp:spPr>
        <a:xfrm>
          <a:off x="0" y="1417"/>
          <a:ext cx="1742593" cy="1453098"/>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2212" tIns="143534" rIns="92212" bIns="143534" numCol="1" spcCol="1270" anchor="ctr" anchorCtr="0">
          <a:noAutofit/>
        </a:bodyPr>
        <a:lstStyle/>
        <a:p>
          <a:pPr marL="0" lvl="0" indent="0" algn="ctr" defTabSz="889000">
            <a:lnSpc>
              <a:spcPct val="90000"/>
            </a:lnSpc>
            <a:spcBef>
              <a:spcPct val="0"/>
            </a:spcBef>
            <a:spcAft>
              <a:spcPct val="35000"/>
            </a:spcAft>
            <a:buNone/>
          </a:pPr>
          <a:r>
            <a:rPr lang="es-ES" sz="2000" kern="1200" dirty="0" err="1"/>
            <a:t>Commercial</a:t>
          </a:r>
          <a:r>
            <a:rPr lang="es-ES" sz="2000" kern="1200" dirty="0"/>
            <a:t> </a:t>
          </a:r>
          <a:r>
            <a:rPr lang="es-ES" sz="2000" kern="1200" dirty="0" err="1"/>
            <a:t>Subjects</a:t>
          </a:r>
          <a:endParaRPr lang="es-ES" sz="2000" kern="1200" dirty="0"/>
        </a:p>
      </dsp:txBody>
      <dsp:txXfrm>
        <a:off x="0" y="1417"/>
        <a:ext cx="1742593" cy="1453098"/>
      </dsp:txXfrm>
    </dsp:sp>
    <dsp:sp modelId="{04767134-5AB7-E349-88E0-446DFB9CBEB6}">
      <dsp:nvSpPr>
        <dsp:cNvPr id="0" name=""/>
        <dsp:cNvSpPr/>
      </dsp:nvSpPr>
      <dsp:spPr>
        <a:xfrm>
          <a:off x="1742593" y="1541702"/>
          <a:ext cx="6970374" cy="1453098"/>
        </a:xfrm>
        <a:prstGeom prst="rect">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245" tIns="369087" rIns="135245" bIns="369087" numCol="1" spcCol="1270" anchor="ctr" anchorCtr="0">
          <a:noAutofit/>
        </a:bodyPr>
        <a:lstStyle/>
        <a:p>
          <a:pPr marL="0" lvl="0" indent="0" algn="l" defTabSz="800100">
            <a:lnSpc>
              <a:spcPct val="90000"/>
            </a:lnSpc>
            <a:spcBef>
              <a:spcPct val="0"/>
            </a:spcBef>
            <a:spcAft>
              <a:spcPct val="35000"/>
            </a:spcAft>
            <a:buNone/>
          </a:pPr>
          <a:r>
            <a:rPr lang="es-ES" sz="1800" kern="1200" dirty="0" err="1"/>
            <a:t>Competition</a:t>
          </a:r>
          <a:r>
            <a:rPr lang="es-ES" sz="1800" kern="1200" dirty="0"/>
            <a:t> </a:t>
          </a:r>
          <a:r>
            <a:rPr lang="es-ES" sz="1800" kern="1200" dirty="0" err="1"/>
            <a:t>Law</a:t>
          </a:r>
          <a:r>
            <a:rPr lang="es-ES" sz="1800" kern="1200" dirty="0"/>
            <a:t> (Antitrust)</a:t>
          </a:r>
        </a:p>
        <a:p>
          <a:pPr marL="0" lvl="0" indent="0" algn="l" defTabSz="800100">
            <a:lnSpc>
              <a:spcPct val="90000"/>
            </a:lnSpc>
            <a:spcBef>
              <a:spcPct val="0"/>
            </a:spcBef>
            <a:spcAft>
              <a:spcPct val="35000"/>
            </a:spcAft>
            <a:buNone/>
          </a:pPr>
          <a:r>
            <a:rPr lang="es-ES" sz="1800" kern="1200" dirty="0" err="1"/>
            <a:t>Unfair</a:t>
          </a:r>
          <a:r>
            <a:rPr lang="es-ES" sz="1800" kern="1200" dirty="0"/>
            <a:t> </a:t>
          </a:r>
          <a:r>
            <a:rPr lang="es-ES" sz="1800" kern="1200" dirty="0" err="1"/>
            <a:t>competition</a:t>
          </a:r>
          <a:endParaRPr lang="es-ES" sz="1800" kern="1200" dirty="0"/>
        </a:p>
        <a:p>
          <a:pPr marL="0" lvl="0" indent="0" algn="l" defTabSz="800100">
            <a:lnSpc>
              <a:spcPct val="90000"/>
            </a:lnSpc>
            <a:spcBef>
              <a:spcPct val="0"/>
            </a:spcBef>
            <a:spcAft>
              <a:spcPct val="35000"/>
            </a:spcAft>
            <a:buNone/>
          </a:pPr>
          <a:r>
            <a:rPr lang="es-ES" sz="1800" kern="1200" dirty="0" err="1"/>
            <a:t>Advertising</a:t>
          </a:r>
          <a:r>
            <a:rPr lang="es-ES" sz="1800" kern="1200" dirty="0"/>
            <a:t> </a:t>
          </a:r>
        </a:p>
        <a:p>
          <a:pPr marL="0" lvl="0" indent="0" algn="l" defTabSz="800100">
            <a:lnSpc>
              <a:spcPct val="90000"/>
            </a:lnSpc>
            <a:spcBef>
              <a:spcPct val="0"/>
            </a:spcBef>
            <a:spcAft>
              <a:spcPct val="35000"/>
            </a:spcAft>
            <a:buNone/>
          </a:pPr>
          <a:r>
            <a:rPr lang="es-ES" sz="1800" kern="1200" dirty="0" err="1"/>
            <a:t>Intellectual</a:t>
          </a:r>
          <a:r>
            <a:rPr lang="es-ES" sz="1800" kern="1200" dirty="0"/>
            <a:t> </a:t>
          </a:r>
          <a:r>
            <a:rPr lang="es-ES" sz="1800" kern="1200" dirty="0" err="1"/>
            <a:t>Property</a:t>
          </a:r>
          <a:r>
            <a:rPr lang="es-ES" sz="1800" kern="1200" dirty="0"/>
            <a:t> (Industrial and </a:t>
          </a:r>
          <a:r>
            <a:rPr lang="es-ES" sz="1800" kern="1200" dirty="0" err="1"/>
            <a:t>Intellectual</a:t>
          </a:r>
          <a:r>
            <a:rPr lang="es-ES" sz="1800" kern="1200" dirty="0"/>
            <a:t>)</a:t>
          </a:r>
        </a:p>
      </dsp:txBody>
      <dsp:txXfrm>
        <a:off x="1742593" y="1541702"/>
        <a:ext cx="6970374" cy="1453098"/>
      </dsp:txXfrm>
    </dsp:sp>
    <dsp:sp modelId="{684D7F01-7519-544D-8ED2-EF700DBA6B0D}">
      <dsp:nvSpPr>
        <dsp:cNvPr id="0" name=""/>
        <dsp:cNvSpPr/>
      </dsp:nvSpPr>
      <dsp:spPr>
        <a:xfrm>
          <a:off x="0" y="1541702"/>
          <a:ext cx="1742593" cy="1453098"/>
        </a:xfrm>
        <a:prstGeom prst="rect">
          <a:avLst/>
        </a:prstGeom>
        <a:solidFill>
          <a:schemeClr val="accent3">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2212" tIns="143534" rIns="92212" bIns="143534" numCol="1" spcCol="1270" anchor="ctr" anchorCtr="0">
          <a:noAutofit/>
        </a:bodyPr>
        <a:lstStyle/>
        <a:p>
          <a:pPr marL="0" lvl="0" indent="0" algn="ctr" defTabSz="800100">
            <a:lnSpc>
              <a:spcPct val="90000"/>
            </a:lnSpc>
            <a:spcBef>
              <a:spcPct val="0"/>
            </a:spcBef>
            <a:spcAft>
              <a:spcPct val="35000"/>
            </a:spcAft>
            <a:buNone/>
          </a:pPr>
          <a:r>
            <a:rPr lang="es-ES" sz="1800" kern="1200" dirty="0" err="1"/>
            <a:t>Regulation</a:t>
          </a:r>
          <a:r>
            <a:rPr lang="es-ES" sz="1800" kern="1200" dirty="0"/>
            <a:t> of </a:t>
          </a:r>
          <a:r>
            <a:rPr lang="es-ES" sz="1800" kern="1200" dirty="0" err="1"/>
            <a:t>the</a:t>
          </a:r>
          <a:r>
            <a:rPr lang="es-ES" sz="1800" kern="1200" dirty="0"/>
            <a:t> </a:t>
          </a:r>
          <a:r>
            <a:rPr lang="es-ES" sz="1800" kern="1200" dirty="0" err="1"/>
            <a:t>Market</a:t>
          </a:r>
          <a:r>
            <a:rPr lang="es-ES" sz="1800" kern="1200" dirty="0"/>
            <a:t> and </a:t>
          </a:r>
          <a:r>
            <a:rPr lang="es-ES" sz="1800" kern="1200" dirty="0" err="1"/>
            <a:t>the</a:t>
          </a:r>
          <a:r>
            <a:rPr lang="es-ES" sz="1800" kern="1200" dirty="0"/>
            <a:t> Company</a:t>
          </a:r>
        </a:p>
      </dsp:txBody>
      <dsp:txXfrm>
        <a:off x="0" y="1541702"/>
        <a:ext cx="1742593" cy="1453098"/>
      </dsp:txXfrm>
    </dsp:sp>
    <dsp:sp modelId="{9B12732E-5A1D-8148-9596-7687C8B491F2}">
      <dsp:nvSpPr>
        <dsp:cNvPr id="0" name=""/>
        <dsp:cNvSpPr/>
      </dsp:nvSpPr>
      <dsp:spPr>
        <a:xfrm>
          <a:off x="1742593" y="3081987"/>
          <a:ext cx="6970374" cy="1453098"/>
        </a:xfrm>
        <a:prstGeom prst="rect">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245" tIns="369087" rIns="135245" bIns="369087" numCol="1" spcCol="1270" anchor="ctr" anchorCtr="0">
          <a:noAutofit/>
        </a:bodyPr>
        <a:lstStyle/>
        <a:p>
          <a:pPr marL="0" lvl="0" indent="0" algn="l" defTabSz="800100">
            <a:lnSpc>
              <a:spcPct val="90000"/>
            </a:lnSpc>
            <a:spcBef>
              <a:spcPct val="0"/>
            </a:spcBef>
            <a:spcAft>
              <a:spcPct val="35000"/>
            </a:spcAft>
            <a:buNone/>
          </a:pPr>
          <a:r>
            <a:rPr lang="es-ES" sz="1800" kern="1200" dirty="0" err="1"/>
            <a:t>Commercial</a:t>
          </a:r>
          <a:r>
            <a:rPr lang="es-ES" sz="1800" kern="1200" dirty="0"/>
            <a:t> </a:t>
          </a:r>
          <a:r>
            <a:rPr lang="es-ES" sz="1800" kern="1200" dirty="0" err="1"/>
            <a:t>contracts</a:t>
          </a:r>
          <a:r>
            <a:rPr lang="es-ES" sz="1800" kern="1200" dirty="0"/>
            <a:t> (</a:t>
          </a:r>
          <a:r>
            <a:rPr lang="es-ES" sz="1800" kern="1200" dirty="0" err="1"/>
            <a:t>consumers</a:t>
          </a:r>
          <a:r>
            <a:rPr lang="es-ES" sz="1800" kern="1200" dirty="0"/>
            <a:t>, </a:t>
          </a:r>
          <a:r>
            <a:rPr lang="es-ES" sz="1800" kern="1200" dirty="0" err="1"/>
            <a:t>trade</a:t>
          </a:r>
          <a:r>
            <a:rPr lang="es-ES" sz="1800" kern="1200" dirty="0"/>
            <a:t> </a:t>
          </a:r>
          <a:r>
            <a:rPr lang="es-ES" sz="1800" kern="1200" dirty="0" err="1"/>
            <a:t>regulation</a:t>
          </a:r>
          <a:r>
            <a:rPr lang="es-ES" sz="1800" kern="1200" dirty="0"/>
            <a:t>…) </a:t>
          </a:r>
        </a:p>
        <a:p>
          <a:pPr marL="0" lvl="0" indent="0" algn="l" defTabSz="800100">
            <a:lnSpc>
              <a:spcPct val="90000"/>
            </a:lnSpc>
            <a:spcBef>
              <a:spcPct val="0"/>
            </a:spcBef>
            <a:spcAft>
              <a:spcPct val="35000"/>
            </a:spcAft>
            <a:buNone/>
          </a:pPr>
          <a:r>
            <a:rPr lang="es-ES" sz="1800" kern="1200" dirty="0" err="1"/>
            <a:t>Commercial</a:t>
          </a:r>
          <a:r>
            <a:rPr lang="es-ES" sz="1800" kern="1200" dirty="0"/>
            <a:t> Instruments (</a:t>
          </a:r>
          <a:r>
            <a:rPr lang="es-ES" sz="1800" kern="1200" dirty="0" err="1"/>
            <a:t>equities</a:t>
          </a:r>
          <a:r>
            <a:rPr lang="es-ES" sz="1800" kern="1200" dirty="0"/>
            <a:t>, </a:t>
          </a:r>
          <a:r>
            <a:rPr lang="es-ES" sz="1800" kern="1200" dirty="0" err="1"/>
            <a:t>securities</a:t>
          </a:r>
          <a:r>
            <a:rPr lang="es-ES" sz="1800" kern="1200" dirty="0"/>
            <a:t>, </a:t>
          </a:r>
          <a:r>
            <a:rPr lang="es-ES" sz="1800" kern="1200" dirty="0" err="1"/>
            <a:t>bonds</a:t>
          </a:r>
          <a:r>
            <a:rPr lang="es-ES" sz="1800" kern="1200" dirty="0"/>
            <a:t>,… </a:t>
          </a:r>
          <a:r>
            <a:rPr lang="es-ES" sz="1800" kern="1200" dirty="0" err="1"/>
            <a:t>bitcoins</a:t>
          </a:r>
          <a:r>
            <a:rPr lang="es-ES" sz="1800" kern="1200" dirty="0"/>
            <a:t>!)</a:t>
          </a:r>
        </a:p>
        <a:p>
          <a:pPr marL="0" lvl="0" indent="0" algn="l" defTabSz="800100">
            <a:lnSpc>
              <a:spcPct val="90000"/>
            </a:lnSpc>
            <a:spcBef>
              <a:spcPct val="0"/>
            </a:spcBef>
            <a:spcAft>
              <a:spcPct val="35000"/>
            </a:spcAft>
            <a:buNone/>
          </a:pPr>
          <a:r>
            <a:rPr lang="es-ES" sz="1800" kern="1200" dirty="0" err="1"/>
            <a:t>Transports</a:t>
          </a:r>
          <a:r>
            <a:rPr lang="es-ES" sz="1800" kern="1200" dirty="0"/>
            <a:t> and </a:t>
          </a:r>
          <a:r>
            <a:rPr lang="es-ES" sz="1800" kern="1200" dirty="0" err="1"/>
            <a:t>Navigation</a:t>
          </a:r>
          <a:endParaRPr lang="es-ES" sz="1800" kern="1200" dirty="0"/>
        </a:p>
      </dsp:txBody>
      <dsp:txXfrm>
        <a:off x="1742593" y="3081987"/>
        <a:ext cx="6970374" cy="1453098"/>
      </dsp:txXfrm>
    </dsp:sp>
    <dsp:sp modelId="{73AC29A8-482B-A14A-8ED7-6C3D135941B1}">
      <dsp:nvSpPr>
        <dsp:cNvPr id="0" name=""/>
        <dsp:cNvSpPr/>
      </dsp:nvSpPr>
      <dsp:spPr>
        <a:xfrm>
          <a:off x="0" y="3081987"/>
          <a:ext cx="1742593" cy="1453098"/>
        </a:xfrm>
        <a:prstGeom prst="rect">
          <a:avLst/>
        </a:prstGeom>
        <a:solidFill>
          <a:schemeClr val="accent4">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92212" tIns="143534" rIns="92212" bIns="143534" numCol="1" spcCol="1270" anchor="ctr" anchorCtr="0">
          <a:noAutofit/>
        </a:bodyPr>
        <a:lstStyle/>
        <a:p>
          <a:pPr marL="0" lvl="0" indent="0" algn="ctr" defTabSz="889000">
            <a:lnSpc>
              <a:spcPct val="90000"/>
            </a:lnSpc>
            <a:spcBef>
              <a:spcPct val="0"/>
            </a:spcBef>
            <a:spcAft>
              <a:spcPct val="35000"/>
            </a:spcAft>
            <a:buNone/>
          </a:pPr>
          <a:r>
            <a:rPr lang="es-ES" sz="2000" kern="1200" dirty="0" err="1"/>
            <a:t>Commercial</a:t>
          </a:r>
          <a:r>
            <a:rPr lang="es-ES" sz="2000" kern="1200" dirty="0"/>
            <a:t> </a:t>
          </a:r>
          <a:r>
            <a:rPr lang="es-ES" sz="2000" kern="1200" dirty="0" err="1"/>
            <a:t>Activity</a:t>
          </a:r>
          <a:endParaRPr lang="es-ES" sz="2000" kern="1200" dirty="0"/>
        </a:p>
      </dsp:txBody>
      <dsp:txXfrm>
        <a:off x="0" y="3081987"/>
        <a:ext cx="1742593" cy="1453098"/>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F4A426C-64A7-F849-BCCA-7029929464F0}" type="datetimeFigureOut">
              <a:rPr lang="es-ES_tradnl" altLang="es-ES" smtClean="0"/>
              <a:pPr/>
              <a:t>5/6/22</a:t>
            </a:fld>
            <a:endParaRPr lang="es-ES_tradnl" altLang="es-ES"/>
          </a:p>
        </p:txBody>
      </p:sp>
      <p:sp>
        <p:nvSpPr>
          <p:cNvPr id="5" name="Footer Placeholder 4"/>
          <p:cNvSpPr>
            <a:spLocks noGrp="1"/>
          </p:cNvSpPr>
          <p:nvPr>
            <p:ph type="ftr" sz="quarter" idx="11"/>
          </p:nvPr>
        </p:nvSpPr>
        <p:spPr/>
        <p:txBody>
          <a:bodyPr/>
          <a:lstStyle/>
          <a:p>
            <a:pPr>
              <a:defRPr/>
            </a:pPr>
            <a:endParaRPr lang="es-ES_tradnl"/>
          </a:p>
        </p:txBody>
      </p:sp>
      <p:sp>
        <p:nvSpPr>
          <p:cNvPr id="6" name="Slide Number Placeholder 5"/>
          <p:cNvSpPr>
            <a:spLocks noGrp="1"/>
          </p:cNvSpPr>
          <p:nvPr>
            <p:ph type="sldNum" sz="quarter" idx="12"/>
          </p:nvPr>
        </p:nvSpPr>
        <p:spPr/>
        <p:txBody>
          <a:bodyPr/>
          <a:lstStyle/>
          <a:p>
            <a:fld id="{0B98937A-FA2F-EE4E-95C2-13141751D944}" type="slidenum">
              <a:rPr lang="es-ES_tradnl" altLang="es-ES" smtClean="0"/>
              <a:pPr/>
              <a:t>‹Nº›</a:t>
            </a:fld>
            <a:endParaRPr lang="es-ES_tradnl" altLang="es-ES"/>
          </a:p>
        </p:txBody>
      </p:sp>
    </p:spTree>
    <p:extLst>
      <p:ext uri="{BB962C8B-B14F-4D97-AF65-F5344CB8AC3E}">
        <p14:creationId xmlns:p14="http://schemas.microsoft.com/office/powerpoint/2010/main" val="10119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18BF1A4E-C7CF-CE43-86E7-85DB42980FED}" type="datetimeFigureOut">
              <a:rPr lang="es-ES_tradnl" altLang="es-ES" smtClean="0"/>
              <a:pPr/>
              <a:t>5/6/22</a:t>
            </a:fld>
            <a:endParaRPr lang="es-ES_tradnl" altLang="es-ES"/>
          </a:p>
        </p:txBody>
      </p:sp>
      <p:sp>
        <p:nvSpPr>
          <p:cNvPr id="5" name="Footer Placeholder 4"/>
          <p:cNvSpPr>
            <a:spLocks noGrp="1"/>
          </p:cNvSpPr>
          <p:nvPr>
            <p:ph type="ftr" sz="quarter" idx="11"/>
          </p:nvPr>
        </p:nvSpPr>
        <p:spPr/>
        <p:txBody>
          <a:bodyPr/>
          <a:lstStyle/>
          <a:p>
            <a:pPr>
              <a:defRPr/>
            </a:pPr>
            <a:endParaRPr lang="es-ES_tradnl"/>
          </a:p>
        </p:txBody>
      </p:sp>
      <p:sp>
        <p:nvSpPr>
          <p:cNvPr id="6" name="Slide Number Placeholder 5"/>
          <p:cNvSpPr>
            <a:spLocks noGrp="1"/>
          </p:cNvSpPr>
          <p:nvPr>
            <p:ph type="sldNum" sz="quarter" idx="12"/>
          </p:nvPr>
        </p:nvSpPr>
        <p:spPr/>
        <p:txBody>
          <a:bodyPr/>
          <a:lstStyle/>
          <a:p>
            <a:fld id="{8457DA35-B55F-E04C-8BF8-181E9D2FB17D}" type="slidenum">
              <a:rPr lang="es-ES_tradnl" altLang="es-ES" smtClean="0"/>
              <a:pPr/>
              <a:t>‹Nº›</a:t>
            </a:fld>
            <a:endParaRPr lang="es-ES_tradnl" altLang="es-ES"/>
          </a:p>
        </p:txBody>
      </p:sp>
    </p:spTree>
    <p:extLst>
      <p:ext uri="{BB962C8B-B14F-4D97-AF65-F5344CB8AC3E}">
        <p14:creationId xmlns:p14="http://schemas.microsoft.com/office/powerpoint/2010/main" val="285559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793B7F93-F61A-484A-9145-3A0245F61F28}" type="datetimeFigureOut">
              <a:rPr lang="es-ES_tradnl" altLang="es-ES" smtClean="0"/>
              <a:pPr/>
              <a:t>5/6/22</a:t>
            </a:fld>
            <a:endParaRPr lang="es-ES_tradnl" altLang="es-ES"/>
          </a:p>
        </p:txBody>
      </p:sp>
      <p:sp>
        <p:nvSpPr>
          <p:cNvPr id="5" name="Footer Placeholder 4"/>
          <p:cNvSpPr>
            <a:spLocks noGrp="1"/>
          </p:cNvSpPr>
          <p:nvPr>
            <p:ph type="ftr" sz="quarter" idx="11"/>
          </p:nvPr>
        </p:nvSpPr>
        <p:spPr/>
        <p:txBody>
          <a:bodyPr/>
          <a:lstStyle/>
          <a:p>
            <a:pPr>
              <a:defRPr/>
            </a:pPr>
            <a:endParaRPr lang="es-ES_tradnl"/>
          </a:p>
        </p:txBody>
      </p:sp>
      <p:sp>
        <p:nvSpPr>
          <p:cNvPr id="6" name="Slide Number Placeholder 5"/>
          <p:cNvSpPr>
            <a:spLocks noGrp="1"/>
          </p:cNvSpPr>
          <p:nvPr>
            <p:ph type="sldNum" sz="quarter" idx="12"/>
          </p:nvPr>
        </p:nvSpPr>
        <p:spPr/>
        <p:txBody>
          <a:bodyPr/>
          <a:lstStyle/>
          <a:p>
            <a:fld id="{F647AB57-8F40-CA44-B9E2-C7680531C594}" type="slidenum">
              <a:rPr lang="es-ES_tradnl" altLang="es-ES" smtClean="0"/>
              <a:pPr/>
              <a:t>‹Nº›</a:t>
            </a:fld>
            <a:endParaRPr lang="es-ES_tradnl" altLang="es-ES"/>
          </a:p>
        </p:txBody>
      </p:sp>
    </p:spTree>
    <p:extLst>
      <p:ext uri="{BB962C8B-B14F-4D97-AF65-F5344CB8AC3E}">
        <p14:creationId xmlns:p14="http://schemas.microsoft.com/office/powerpoint/2010/main" val="860145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DB86BFA9-835E-FD43-AC93-D33E371440A7}" type="datetimeFigureOut">
              <a:rPr lang="es-ES_tradnl" altLang="es-ES" smtClean="0"/>
              <a:pPr/>
              <a:t>5/6/22</a:t>
            </a:fld>
            <a:endParaRPr lang="es-ES_tradnl" altLang="es-ES"/>
          </a:p>
        </p:txBody>
      </p:sp>
      <p:sp>
        <p:nvSpPr>
          <p:cNvPr id="6" name="Footer Placeholder 5"/>
          <p:cNvSpPr>
            <a:spLocks noGrp="1"/>
          </p:cNvSpPr>
          <p:nvPr>
            <p:ph type="ftr" sz="quarter" idx="11"/>
          </p:nvPr>
        </p:nvSpPr>
        <p:spPr/>
        <p:txBody>
          <a:bodyPr/>
          <a:lstStyle/>
          <a:p>
            <a:pPr>
              <a:defRPr/>
            </a:pPr>
            <a:endParaRPr lang="es-ES_tradnl"/>
          </a:p>
        </p:txBody>
      </p:sp>
      <p:sp>
        <p:nvSpPr>
          <p:cNvPr id="7" name="Slide Number Placeholder 6"/>
          <p:cNvSpPr>
            <a:spLocks noGrp="1"/>
          </p:cNvSpPr>
          <p:nvPr>
            <p:ph type="sldNum" sz="quarter" idx="12"/>
          </p:nvPr>
        </p:nvSpPr>
        <p:spPr/>
        <p:txBody>
          <a:bodyPr/>
          <a:lstStyle/>
          <a:p>
            <a:fld id="{4C02C189-40C2-D342-80AF-0836CBEBE29D}" type="slidenum">
              <a:rPr lang="es-ES_tradnl" altLang="es-ES" smtClean="0"/>
              <a:pPr/>
              <a:t>‹Nº›</a:t>
            </a:fld>
            <a:endParaRPr lang="es-ES_tradnl" altLang="es-ES"/>
          </a:p>
        </p:txBody>
      </p:sp>
    </p:spTree>
    <p:extLst>
      <p:ext uri="{BB962C8B-B14F-4D97-AF65-F5344CB8AC3E}">
        <p14:creationId xmlns:p14="http://schemas.microsoft.com/office/powerpoint/2010/main" val="27158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fld id="{EB12863B-40EF-FF41-9661-7C3CD2442E2B}" type="datetimeFigureOut">
              <a:rPr lang="es-ES_tradnl" altLang="es-ES" smtClean="0"/>
              <a:pPr/>
              <a:t>5/6/22</a:t>
            </a:fld>
            <a:endParaRPr lang="es-ES_tradnl" altLang="es-ES"/>
          </a:p>
        </p:txBody>
      </p:sp>
      <p:sp>
        <p:nvSpPr>
          <p:cNvPr id="8" name="Footer Placeholder 7"/>
          <p:cNvSpPr>
            <a:spLocks noGrp="1"/>
          </p:cNvSpPr>
          <p:nvPr>
            <p:ph type="ftr" sz="quarter" idx="11"/>
          </p:nvPr>
        </p:nvSpPr>
        <p:spPr/>
        <p:txBody>
          <a:bodyPr/>
          <a:lstStyle/>
          <a:p>
            <a:pPr>
              <a:defRPr/>
            </a:pPr>
            <a:endParaRPr lang="es-ES_tradnl"/>
          </a:p>
        </p:txBody>
      </p:sp>
      <p:sp>
        <p:nvSpPr>
          <p:cNvPr id="9" name="Slide Number Placeholder 8"/>
          <p:cNvSpPr>
            <a:spLocks noGrp="1"/>
          </p:cNvSpPr>
          <p:nvPr>
            <p:ph type="sldNum" sz="quarter" idx="12"/>
          </p:nvPr>
        </p:nvSpPr>
        <p:spPr/>
        <p:txBody>
          <a:body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2934365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B12863B-40EF-FF41-9661-7C3CD2442E2B}" type="datetimeFigureOut">
              <a:rPr lang="es-ES_tradnl" altLang="es-ES" smtClean="0"/>
              <a:pPr/>
              <a:t>5/6/22</a:t>
            </a:fld>
            <a:endParaRPr lang="es-ES_tradnl" altLang="es-ES"/>
          </a:p>
        </p:txBody>
      </p:sp>
      <p:sp>
        <p:nvSpPr>
          <p:cNvPr id="4" name="Footer Placeholder 3"/>
          <p:cNvSpPr>
            <a:spLocks noGrp="1"/>
          </p:cNvSpPr>
          <p:nvPr>
            <p:ph type="ftr" sz="quarter" idx="11"/>
          </p:nvPr>
        </p:nvSpPr>
        <p:spPr/>
        <p:txBody>
          <a:bodyPr/>
          <a:lstStyle/>
          <a:p>
            <a:pPr>
              <a:defRPr/>
            </a:pPr>
            <a:endParaRPr lang="es-ES_tradnl"/>
          </a:p>
        </p:txBody>
      </p:sp>
      <p:sp>
        <p:nvSpPr>
          <p:cNvPr id="5" name="Slide Number Placeholder 4"/>
          <p:cNvSpPr>
            <a:spLocks noGrp="1"/>
          </p:cNvSpPr>
          <p:nvPr>
            <p:ph type="sldNum" sz="quarter" idx="12"/>
          </p:nvPr>
        </p:nvSpPr>
        <p:spPr/>
        <p:txBody>
          <a:body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3009817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2E903A-8BCE-2E45-BA23-56CE60B51CC5}" type="datetimeFigureOut">
              <a:rPr lang="es-ES_tradnl" altLang="es-ES" smtClean="0"/>
              <a:pPr/>
              <a:t>5/6/22</a:t>
            </a:fld>
            <a:endParaRPr lang="es-ES_tradnl" altLang="es-ES"/>
          </a:p>
        </p:txBody>
      </p:sp>
      <p:sp>
        <p:nvSpPr>
          <p:cNvPr id="3" name="Footer Placeholder 2"/>
          <p:cNvSpPr>
            <a:spLocks noGrp="1"/>
          </p:cNvSpPr>
          <p:nvPr>
            <p:ph type="ftr" sz="quarter" idx="11"/>
          </p:nvPr>
        </p:nvSpPr>
        <p:spPr/>
        <p:txBody>
          <a:bodyPr/>
          <a:lstStyle/>
          <a:p>
            <a:pPr>
              <a:defRPr/>
            </a:pPr>
            <a:endParaRPr lang="es-ES_tradnl"/>
          </a:p>
        </p:txBody>
      </p:sp>
      <p:sp>
        <p:nvSpPr>
          <p:cNvPr id="4" name="Slide Number Placeholder 3"/>
          <p:cNvSpPr>
            <a:spLocks noGrp="1"/>
          </p:cNvSpPr>
          <p:nvPr>
            <p:ph type="sldNum" sz="quarter" idx="12"/>
          </p:nvPr>
        </p:nvSpPr>
        <p:spPr/>
        <p:txBody>
          <a:bodyPr/>
          <a:lstStyle/>
          <a:p>
            <a:fld id="{5C0DE319-E85E-8B4F-AAF1-E83F24D17061}" type="slidenum">
              <a:rPr lang="es-ES_tradnl" altLang="es-ES" smtClean="0"/>
              <a:pPr/>
              <a:t>‹Nº›</a:t>
            </a:fld>
            <a:endParaRPr lang="es-ES_tradnl" altLang="es-ES"/>
          </a:p>
        </p:txBody>
      </p:sp>
    </p:spTree>
    <p:extLst>
      <p:ext uri="{BB962C8B-B14F-4D97-AF65-F5344CB8AC3E}">
        <p14:creationId xmlns:p14="http://schemas.microsoft.com/office/powerpoint/2010/main" val="62516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69A3BC44-3DE2-6C4D-9EBE-BD11479CD4F1}" type="datetimeFigureOut">
              <a:rPr lang="es-ES_tradnl" altLang="es-ES" smtClean="0"/>
              <a:pPr/>
              <a:t>5/6/22</a:t>
            </a:fld>
            <a:endParaRPr lang="es-ES_tradnl" altLang="es-ES"/>
          </a:p>
        </p:txBody>
      </p:sp>
      <p:sp>
        <p:nvSpPr>
          <p:cNvPr id="6" name="Footer Placeholder 5"/>
          <p:cNvSpPr>
            <a:spLocks noGrp="1"/>
          </p:cNvSpPr>
          <p:nvPr>
            <p:ph type="ftr" sz="quarter" idx="11"/>
          </p:nvPr>
        </p:nvSpPr>
        <p:spPr/>
        <p:txBody>
          <a:bodyPr/>
          <a:lstStyle/>
          <a:p>
            <a:pPr>
              <a:defRPr/>
            </a:pPr>
            <a:endParaRPr lang="es-ES_tradnl"/>
          </a:p>
        </p:txBody>
      </p:sp>
      <p:sp>
        <p:nvSpPr>
          <p:cNvPr id="7" name="Slide Number Placeholder 6"/>
          <p:cNvSpPr>
            <a:spLocks noGrp="1"/>
          </p:cNvSpPr>
          <p:nvPr>
            <p:ph type="sldNum" sz="quarter" idx="12"/>
          </p:nvPr>
        </p:nvSpPr>
        <p:spPr/>
        <p:txBody>
          <a:bodyPr/>
          <a:lstStyle/>
          <a:p>
            <a:fld id="{763AB5B9-2AB3-7444-9259-C1EF410AF0BC}" type="slidenum">
              <a:rPr lang="es-ES_tradnl" altLang="es-ES" smtClean="0"/>
              <a:pPr/>
              <a:t>‹Nº›</a:t>
            </a:fld>
            <a:endParaRPr lang="es-ES_tradnl" altLang="es-ES"/>
          </a:p>
        </p:txBody>
      </p:sp>
    </p:spTree>
    <p:extLst>
      <p:ext uri="{BB962C8B-B14F-4D97-AF65-F5344CB8AC3E}">
        <p14:creationId xmlns:p14="http://schemas.microsoft.com/office/powerpoint/2010/main" val="1074669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s-ES"/>
              <a:t>Haga clic para modificar el estilo de título del patrón</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s-ES"/>
              <a:t>Haga clic en el icono para agregar una imagen</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a:xfrm>
            <a:off x="2914357" y="6041361"/>
            <a:ext cx="732659" cy="365125"/>
          </a:xfrm>
        </p:spPr>
        <p:txBody>
          <a:bodyPr/>
          <a:lstStyle/>
          <a:p>
            <a:fld id="{EB12863B-40EF-FF41-9661-7C3CD2442E2B}" type="datetimeFigureOut">
              <a:rPr lang="es-ES_tradnl" altLang="es-ES" smtClean="0"/>
              <a:pPr/>
              <a:t>5/6/22</a:t>
            </a:fld>
            <a:endParaRPr lang="es-ES_tradnl" altLang="es-ES"/>
          </a:p>
        </p:txBody>
      </p:sp>
      <p:sp>
        <p:nvSpPr>
          <p:cNvPr id="6" name="Footer Placeholder 5"/>
          <p:cNvSpPr>
            <a:spLocks noGrp="1"/>
          </p:cNvSpPr>
          <p:nvPr>
            <p:ph type="ftr" sz="quarter" idx="11"/>
          </p:nvPr>
        </p:nvSpPr>
        <p:spPr>
          <a:xfrm>
            <a:off x="442797" y="6041361"/>
            <a:ext cx="2471560" cy="365125"/>
          </a:xfrm>
        </p:spPr>
        <p:txBody>
          <a:bodyPr/>
          <a:lstStyle/>
          <a:p>
            <a:pPr>
              <a:defRPr/>
            </a:pPr>
            <a:endParaRPr lang="es-ES_tradnl"/>
          </a:p>
        </p:txBody>
      </p:sp>
      <p:sp>
        <p:nvSpPr>
          <p:cNvPr id="7" name="Slide Number Placeholder 6"/>
          <p:cNvSpPr>
            <a:spLocks noGrp="1"/>
          </p:cNvSpPr>
          <p:nvPr>
            <p:ph type="sldNum" sz="quarter" idx="12"/>
          </p:nvPr>
        </p:nvSpPr>
        <p:spPr>
          <a:xfrm>
            <a:off x="3647017" y="5915887"/>
            <a:ext cx="796616" cy="490599"/>
          </a:xfrm>
        </p:spPr>
        <p:txBody>
          <a:body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95350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s-ES"/>
              <a:t>Haga clic para modificar el estilo de título del patrón</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s-ES"/>
              <a:t>Haga clic en el icono para agregar una imagen</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fld id="{EB12863B-40EF-FF41-9661-7C3CD2442E2B}" type="datetimeFigureOut">
              <a:rPr lang="es-ES_tradnl" altLang="es-ES" smtClean="0"/>
              <a:pPr/>
              <a:t>5/6/22</a:t>
            </a:fld>
            <a:endParaRPr lang="es-ES_tradnl" altLang="es-ES"/>
          </a:p>
        </p:txBody>
      </p:sp>
      <p:sp>
        <p:nvSpPr>
          <p:cNvPr id="6" name="Footer Placeholder 5"/>
          <p:cNvSpPr>
            <a:spLocks noGrp="1"/>
          </p:cNvSpPr>
          <p:nvPr>
            <p:ph type="ftr" sz="quarter" idx="11"/>
          </p:nvPr>
        </p:nvSpPr>
        <p:spPr/>
        <p:txBody>
          <a:bodyPr/>
          <a:lstStyle/>
          <a:p>
            <a:pPr>
              <a:defRPr/>
            </a:pPr>
            <a:endParaRPr lang="es-ES_tradnl"/>
          </a:p>
        </p:txBody>
      </p:sp>
      <p:sp>
        <p:nvSpPr>
          <p:cNvPr id="7" name="Slide Number Placeholder 6"/>
          <p:cNvSpPr>
            <a:spLocks noGrp="1"/>
          </p:cNvSpPr>
          <p:nvPr>
            <p:ph type="sldNum" sz="quarter" idx="12"/>
          </p:nvPr>
        </p:nvSpPr>
        <p:spPr/>
        <p:txBody>
          <a:body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1472510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EB12863B-40EF-FF41-9661-7C3CD2442E2B}" type="datetimeFigureOut">
              <a:rPr lang="es-ES_tradnl" altLang="es-ES" smtClean="0"/>
              <a:pPr/>
              <a:t>5/6/22</a:t>
            </a:fld>
            <a:endParaRPr lang="es-ES_tradnl" altLang="es-ES"/>
          </a:p>
        </p:txBody>
      </p:sp>
      <p:sp>
        <p:nvSpPr>
          <p:cNvPr id="5" name="Footer Placeholder 4"/>
          <p:cNvSpPr>
            <a:spLocks noGrp="1"/>
          </p:cNvSpPr>
          <p:nvPr>
            <p:ph type="ftr" sz="quarter" idx="11"/>
          </p:nvPr>
        </p:nvSpPr>
        <p:spPr/>
        <p:txBody>
          <a:bodyPr/>
          <a:lstStyle/>
          <a:p>
            <a:pPr>
              <a:defRPr/>
            </a:pPr>
            <a:endParaRPr lang="es-ES_tradnl"/>
          </a:p>
        </p:txBody>
      </p:sp>
      <p:sp>
        <p:nvSpPr>
          <p:cNvPr id="6" name="Slide Number Placeholder 5"/>
          <p:cNvSpPr>
            <a:spLocks noGrp="1"/>
          </p:cNvSpPr>
          <p:nvPr>
            <p:ph type="sldNum" sz="quarter" idx="12"/>
          </p:nvPr>
        </p:nvSpPr>
        <p:spPr/>
        <p:txBody>
          <a:body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1886044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s-ES"/>
              <a:t>Haga clic para modificar el estilo de título del patrón</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s-ES"/>
              <a:t>Editar los estilos de texto del patrón
Segundo nivel
Tercer nivel
Cuarto nivel
Quinto nivel</a:t>
            </a:r>
            <a:endParaRPr lang="en-US" dirty="0"/>
          </a:p>
        </p:txBody>
      </p:sp>
      <p:sp>
        <p:nvSpPr>
          <p:cNvPr id="2" name="Date Placeholder 1"/>
          <p:cNvSpPr>
            <a:spLocks noGrp="1"/>
          </p:cNvSpPr>
          <p:nvPr>
            <p:ph type="dt" sz="half" idx="10"/>
          </p:nvPr>
        </p:nvSpPr>
        <p:spPr/>
        <p:txBody>
          <a:bodyPr/>
          <a:lstStyle/>
          <a:p>
            <a:fld id="{EB12863B-40EF-FF41-9661-7C3CD2442E2B}" type="datetimeFigureOut">
              <a:rPr lang="es-ES_tradnl" altLang="es-ES" smtClean="0"/>
              <a:pPr/>
              <a:t>5/6/22</a:t>
            </a:fld>
            <a:endParaRPr lang="es-ES_tradnl" altLang="es-ES"/>
          </a:p>
        </p:txBody>
      </p:sp>
      <p:sp>
        <p:nvSpPr>
          <p:cNvPr id="3" name="Footer Placeholder 2"/>
          <p:cNvSpPr>
            <a:spLocks noGrp="1"/>
          </p:cNvSpPr>
          <p:nvPr>
            <p:ph type="ftr" sz="quarter" idx="11"/>
          </p:nvPr>
        </p:nvSpPr>
        <p:spPr/>
        <p:txBody>
          <a:bodyPr/>
          <a:lstStyle/>
          <a:p>
            <a:pPr>
              <a:defRPr/>
            </a:pPr>
            <a:endParaRPr lang="es-ES_tradnl"/>
          </a:p>
        </p:txBody>
      </p:sp>
      <p:sp>
        <p:nvSpPr>
          <p:cNvPr id="4" name="Slide Number Placeholder 3"/>
          <p:cNvSpPr>
            <a:spLocks noGrp="1"/>
          </p:cNvSpPr>
          <p:nvPr>
            <p:ph type="sldNum" sz="quarter" idx="12"/>
          </p:nvPr>
        </p:nvSpPr>
        <p:spPr/>
        <p:txBody>
          <a:body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3332882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A8D6E9C9-A5A0-F546-98E4-4915B335AB1B}" type="datetimeFigureOut">
              <a:rPr lang="es-ES_tradnl" altLang="es-ES" smtClean="0"/>
              <a:pPr/>
              <a:t>5/6/22</a:t>
            </a:fld>
            <a:endParaRPr lang="es-ES_tradnl" altLang="es-ES"/>
          </a:p>
        </p:txBody>
      </p:sp>
      <p:sp>
        <p:nvSpPr>
          <p:cNvPr id="5" name="Footer Placeholder 4"/>
          <p:cNvSpPr>
            <a:spLocks noGrp="1"/>
          </p:cNvSpPr>
          <p:nvPr>
            <p:ph type="ftr" sz="quarter" idx="11"/>
          </p:nvPr>
        </p:nvSpPr>
        <p:spPr/>
        <p:txBody>
          <a:bodyPr/>
          <a:lstStyle/>
          <a:p>
            <a:pPr>
              <a:defRPr/>
            </a:pPr>
            <a:endParaRPr lang="es-ES_tradnl"/>
          </a:p>
        </p:txBody>
      </p:sp>
      <p:sp>
        <p:nvSpPr>
          <p:cNvPr id="6" name="Slide Number Placeholder 5"/>
          <p:cNvSpPr>
            <a:spLocks noGrp="1"/>
          </p:cNvSpPr>
          <p:nvPr>
            <p:ph type="sldNum" sz="quarter" idx="12"/>
          </p:nvPr>
        </p:nvSpPr>
        <p:spPr/>
        <p:txBody>
          <a:bodyPr/>
          <a:lstStyle/>
          <a:p>
            <a:fld id="{CC0F76B9-6E94-C547-93BC-6501A169AD6F}" type="slidenum">
              <a:rPr lang="es-ES_tradnl" altLang="es-ES" smtClean="0"/>
              <a:pPr/>
              <a:t>‹Nº›</a:t>
            </a:fld>
            <a:endParaRPr lang="es-ES_tradnl" altLang="es-ES"/>
          </a:p>
        </p:txBody>
      </p:sp>
    </p:spTree>
    <p:extLst>
      <p:ext uri="{BB962C8B-B14F-4D97-AF65-F5344CB8AC3E}">
        <p14:creationId xmlns:p14="http://schemas.microsoft.com/office/powerpoint/2010/main" val="1737291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fld id="{9579DA29-EDD4-504D-944B-7D5B2957A5BF}" type="datetimeFigureOut">
              <a:rPr lang="es-ES_tradnl" altLang="es-ES" smtClean="0"/>
              <a:pPr/>
              <a:t>5/6/22</a:t>
            </a:fld>
            <a:endParaRPr lang="es-ES_tradnl" altLang="es-ES"/>
          </a:p>
        </p:txBody>
      </p:sp>
      <p:sp>
        <p:nvSpPr>
          <p:cNvPr id="5" name="Footer Placeholder 4"/>
          <p:cNvSpPr>
            <a:spLocks noGrp="1"/>
          </p:cNvSpPr>
          <p:nvPr>
            <p:ph type="ftr" sz="quarter" idx="11"/>
          </p:nvPr>
        </p:nvSpPr>
        <p:spPr/>
        <p:txBody>
          <a:bodyPr/>
          <a:lstStyle/>
          <a:p>
            <a:pPr>
              <a:defRPr/>
            </a:pPr>
            <a:endParaRPr lang="es-ES_tradnl"/>
          </a:p>
        </p:txBody>
      </p:sp>
      <p:sp>
        <p:nvSpPr>
          <p:cNvPr id="6" name="Slide Number Placeholder 5"/>
          <p:cNvSpPr>
            <a:spLocks noGrp="1"/>
          </p:cNvSpPr>
          <p:nvPr>
            <p:ph type="sldNum" sz="quarter" idx="12"/>
          </p:nvPr>
        </p:nvSpPr>
        <p:spPr/>
        <p:txBody>
          <a:bodyPr/>
          <a:lstStyle/>
          <a:p>
            <a:fld id="{FAA39748-BE08-BC49-96D8-A0E9541E54B9}" type="slidenum">
              <a:rPr lang="es-ES_tradnl" altLang="es-ES" smtClean="0"/>
              <a:pPr/>
              <a:t>‹Nº›</a:t>
            </a:fld>
            <a:endParaRPr lang="es-ES_tradnl" altLang="es-ES"/>
          </a:p>
        </p:txBody>
      </p:sp>
    </p:spTree>
    <p:extLst>
      <p:ext uri="{BB962C8B-B14F-4D97-AF65-F5344CB8AC3E}">
        <p14:creationId xmlns:p14="http://schemas.microsoft.com/office/powerpoint/2010/main" val="4135826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iapositiva de título con 2 imáge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038A34-9BFC-3F46-9550-28AFC1EEE868}"/>
              </a:ext>
            </a:extLst>
          </p:cNvPr>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a:extLst>
              <a:ext uri="{FF2B5EF4-FFF2-40B4-BE49-F238E27FC236}">
                <a16:creationId xmlns:a16="http://schemas.microsoft.com/office/drawing/2014/main" id="{CD15734D-89D7-804A-BAB1-71D1404DE8EF}"/>
              </a:ext>
            </a:extLst>
          </p:cNvPr>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9" name="Rectangle 9">
            <a:extLst>
              <a:ext uri="{FF2B5EF4-FFF2-40B4-BE49-F238E27FC236}">
                <a16:creationId xmlns:a16="http://schemas.microsoft.com/office/drawing/2014/main" id="{9D3EE888-5551-6A48-9DE1-0525E95E9836}"/>
              </a:ext>
            </a:extLst>
          </p:cNvPr>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0" name="TextBox 14">
            <a:extLst>
              <a:ext uri="{FF2B5EF4-FFF2-40B4-BE49-F238E27FC236}">
                <a16:creationId xmlns:a16="http://schemas.microsoft.com/office/drawing/2014/main" id="{AAE2F940-8388-CE4D-8065-C06247BB6A32}"/>
              </a:ext>
            </a:extLst>
          </p:cNvPr>
          <p:cNvSpPr txBox="1">
            <a:spLocks noChangeArrowheads="1"/>
          </p:cNvSpPr>
          <p:nvPr/>
        </p:nvSpPr>
        <p:spPr bwMode="auto">
          <a:xfrm>
            <a:off x="425450" y="174625"/>
            <a:ext cx="4127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panose="02060603020205020403" pitchFamily="18" charset="77"/>
              </a:defRPr>
            </a:lvl1pPr>
            <a:lvl2pPr marL="742950" indent="-285750">
              <a:defRPr>
                <a:solidFill>
                  <a:schemeClr val="tx1"/>
                </a:solidFill>
                <a:latin typeface="Rockwell" panose="02060603020205020403" pitchFamily="18" charset="77"/>
              </a:defRPr>
            </a:lvl2pPr>
            <a:lvl3pPr marL="1143000" indent="-228600">
              <a:defRPr>
                <a:solidFill>
                  <a:schemeClr val="tx1"/>
                </a:solidFill>
                <a:latin typeface="Rockwell" panose="02060603020205020403" pitchFamily="18" charset="77"/>
              </a:defRPr>
            </a:lvl3pPr>
            <a:lvl4pPr marL="1600200" indent="-228600">
              <a:defRPr>
                <a:solidFill>
                  <a:schemeClr val="tx1"/>
                </a:solidFill>
                <a:latin typeface="Rockwell" panose="02060603020205020403" pitchFamily="18" charset="77"/>
              </a:defRPr>
            </a:lvl4pPr>
            <a:lvl5pPr marL="2057400" indent="-228600">
              <a:defRPr>
                <a:solidFill>
                  <a:schemeClr val="tx1"/>
                </a:solidFill>
                <a:latin typeface="Rockwell" panose="02060603020205020403" pitchFamily="18" charset="77"/>
              </a:defRPr>
            </a:lvl5pPr>
            <a:lvl6pPr marL="2514600" indent="-228600" defTabSz="457200" fontAlgn="base">
              <a:spcBef>
                <a:spcPct val="0"/>
              </a:spcBef>
              <a:spcAft>
                <a:spcPct val="0"/>
              </a:spcAft>
              <a:defRPr>
                <a:solidFill>
                  <a:schemeClr val="tx1"/>
                </a:solidFill>
                <a:latin typeface="Rockwell" panose="02060603020205020403" pitchFamily="18" charset="77"/>
              </a:defRPr>
            </a:lvl6pPr>
            <a:lvl7pPr marL="2971800" indent="-228600" defTabSz="457200" fontAlgn="base">
              <a:spcBef>
                <a:spcPct val="0"/>
              </a:spcBef>
              <a:spcAft>
                <a:spcPct val="0"/>
              </a:spcAft>
              <a:defRPr>
                <a:solidFill>
                  <a:schemeClr val="tx1"/>
                </a:solidFill>
                <a:latin typeface="Rockwell" panose="02060603020205020403" pitchFamily="18" charset="77"/>
              </a:defRPr>
            </a:lvl7pPr>
            <a:lvl8pPr marL="3429000" indent="-228600" defTabSz="457200" fontAlgn="base">
              <a:spcBef>
                <a:spcPct val="0"/>
              </a:spcBef>
              <a:spcAft>
                <a:spcPct val="0"/>
              </a:spcAft>
              <a:defRPr>
                <a:solidFill>
                  <a:schemeClr val="tx1"/>
                </a:solidFill>
                <a:latin typeface="Rockwell" panose="02060603020205020403" pitchFamily="18" charset="77"/>
              </a:defRPr>
            </a:lvl8pPr>
            <a:lvl9pPr marL="3886200" indent="-228600" defTabSz="457200" fontAlgn="base">
              <a:spcBef>
                <a:spcPct val="0"/>
              </a:spcBef>
              <a:spcAft>
                <a:spcPct val="0"/>
              </a:spcAft>
              <a:defRPr>
                <a:solidFill>
                  <a:schemeClr val="tx1"/>
                </a:solidFill>
                <a:latin typeface="Rockwell" panose="02060603020205020403" pitchFamily="18" charset="77"/>
              </a:defRPr>
            </a:lvl9pPr>
          </a:lstStyle>
          <a:p>
            <a:pPr eaLnBrk="1" hangingPunct="1"/>
            <a:r>
              <a:rPr lang="es-ES" altLang="es-ES" sz="5400" b="1">
                <a:solidFill>
                  <a:srgbClr val="B870B8"/>
                </a:solidFill>
              </a:rPr>
              <a:t>+</a:t>
            </a: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s-ES_tradnl"/>
              <a:t>Clic para editar título</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s-ES_tradnl" noProof="0"/>
              <a:t>Arrastre la imagen al marcador de posición o haga clic en el icono para agregar</a:t>
            </a:r>
            <a:endParaRPr noProof="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s-ES_tradnl" noProof="0"/>
              <a:t>Arrastre la imagen al marcador de posición o haga clic en el icono para agregar</a:t>
            </a:r>
            <a:endParaRPr noProof="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es-ES_tradnl"/>
              <a:t>Haga clic para modificar el estilo de texto del patrón</a:t>
            </a:r>
          </a:p>
        </p:txBody>
      </p:sp>
      <p:sp>
        <p:nvSpPr>
          <p:cNvPr id="11" name="Date Placeholder 3">
            <a:extLst>
              <a:ext uri="{FF2B5EF4-FFF2-40B4-BE49-F238E27FC236}">
                <a16:creationId xmlns:a16="http://schemas.microsoft.com/office/drawing/2014/main" id="{D87FD70D-F855-8E42-8BA1-7E9CC9CFA5FF}"/>
              </a:ext>
            </a:extLst>
          </p:cNvPr>
          <p:cNvSpPr>
            <a:spLocks noGrp="1"/>
          </p:cNvSpPr>
          <p:nvPr>
            <p:ph type="dt" sz="half" idx="14"/>
          </p:nvPr>
        </p:nvSpPr>
        <p:spPr>
          <a:xfrm>
            <a:off x="4800600" y="6426200"/>
            <a:ext cx="1231900" cy="365125"/>
          </a:xfrm>
        </p:spPr>
        <p:txBody>
          <a:bodyPr/>
          <a:lstStyle>
            <a:lvl1pPr algn="l">
              <a:defRPr smtClean="0"/>
            </a:lvl1pPr>
          </a:lstStyle>
          <a:p>
            <a:pPr>
              <a:defRPr/>
            </a:pPr>
            <a:fld id="{74EE580A-8AD5-354A-9843-D6CF12479A23}" type="datetimeFigureOut">
              <a:rPr lang="es-ES"/>
              <a:pPr>
                <a:defRPr/>
              </a:pPr>
              <a:t>5/6/22</a:t>
            </a:fld>
            <a:endParaRPr lang="es-ES"/>
          </a:p>
        </p:txBody>
      </p:sp>
      <p:sp>
        <p:nvSpPr>
          <p:cNvPr id="12" name="Footer Placeholder 4">
            <a:extLst>
              <a:ext uri="{FF2B5EF4-FFF2-40B4-BE49-F238E27FC236}">
                <a16:creationId xmlns:a16="http://schemas.microsoft.com/office/drawing/2014/main" id="{97592B7E-F6E8-4B46-AFFF-6AF2BE451078}"/>
              </a:ext>
            </a:extLst>
          </p:cNvPr>
          <p:cNvSpPr>
            <a:spLocks noGrp="1"/>
          </p:cNvSpPr>
          <p:nvPr>
            <p:ph type="ftr" sz="quarter" idx="15"/>
          </p:nvPr>
        </p:nvSpPr>
        <p:spPr>
          <a:xfrm>
            <a:off x="6311900" y="6426200"/>
            <a:ext cx="2616200" cy="365125"/>
          </a:xfrm>
        </p:spPr>
        <p:txBody>
          <a:bodyPr/>
          <a:lstStyle>
            <a:lvl1pPr algn="r">
              <a:defRPr/>
            </a:lvl1pPr>
          </a:lstStyle>
          <a:p>
            <a:pPr>
              <a:defRPr/>
            </a:pPr>
            <a:endParaRPr lang="es-ES"/>
          </a:p>
        </p:txBody>
      </p:sp>
    </p:spTree>
    <p:extLst>
      <p:ext uri="{BB962C8B-B14F-4D97-AF65-F5344CB8AC3E}">
        <p14:creationId xmlns:p14="http://schemas.microsoft.com/office/powerpoint/2010/main" val="14147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 objetos">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5CA8684-C012-ED49-9CCF-AAC3B2C2D5B5}"/>
              </a:ext>
            </a:extLst>
          </p:cNvPr>
          <p:cNvSpPr/>
          <p:nvPr/>
        </p:nvSpPr>
        <p:spPr>
          <a:xfrm>
            <a:off x="8166100" y="282575"/>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TextBox 9">
            <a:extLst>
              <a:ext uri="{FF2B5EF4-FFF2-40B4-BE49-F238E27FC236}">
                <a16:creationId xmlns:a16="http://schemas.microsoft.com/office/drawing/2014/main" id="{FA4A1775-16CF-6A4F-AAD0-E4C1A3EE3820}"/>
              </a:ext>
            </a:extLst>
          </p:cNvPr>
          <p:cNvSpPr txBox="1">
            <a:spLocks noChangeArrowheads="1"/>
          </p:cNvSpPr>
          <p:nvPr/>
        </p:nvSpPr>
        <p:spPr bwMode="auto">
          <a:xfrm>
            <a:off x="223838" y="228600"/>
            <a:ext cx="2603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Rockwell" panose="02060603020205020403" pitchFamily="18" charset="77"/>
              </a:defRPr>
            </a:lvl1pPr>
            <a:lvl2pPr marL="742950" indent="-285750">
              <a:defRPr>
                <a:solidFill>
                  <a:schemeClr val="tx1"/>
                </a:solidFill>
                <a:latin typeface="Rockwell" panose="02060603020205020403" pitchFamily="18" charset="77"/>
              </a:defRPr>
            </a:lvl2pPr>
            <a:lvl3pPr marL="1143000" indent="-228600">
              <a:defRPr>
                <a:solidFill>
                  <a:schemeClr val="tx1"/>
                </a:solidFill>
                <a:latin typeface="Rockwell" panose="02060603020205020403" pitchFamily="18" charset="77"/>
              </a:defRPr>
            </a:lvl3pPr>
            <a:lvl4pPr marL="1600200" indent="-228600">
              <a:defRPr>
                <a:solidFill>
                  <a:schemeClr val="tx1"/>
                </a:solidFill>
                <a:latin typeface="Rockwell" panose="02060603020205020403" pitchFamily="18" charset="77"/>
              </a:defRPr>
            </a:lvl4pPr>
            <a:lvl5pPr marL="2057400" indent="-228600">
              <a:defRPr>
                <a:solidFill>
                  <a:schemeClr val="tx1"/>
                </a:solidFill>
                <a:latin typeface="Rockwell" panose="02060603020205020403" pitchFamily="18" charset="77"/>
              </a:defRPr>
            </a:lvl5pPr>
            <a:lvl6pPr marL="2514600" indent="-228600" defTabSz="457200" fontAlgn="base">
              <a:spcBef>
                <a:spcPct val="0"/>
              </a:spcBef>
              <a:spcAft>
                <a:spcPct val="0"/>
              </a:spcAft>
              <a:defRPr>
                <a:solidFill>
                  <a:schemeClr val="tx1"/>
                </a:solidFill>
                <a:latin typeface="Rockwell" panose="02060603020205020403" pitchFamily="18" charset="77"/>
              </a:defRPr>
            </a:lvl6pPr>
            <a:lvl7pPr marL="2971800" indent="-228600" defTabSz="457200" fontAlgn="base">
              <a:spcBef>
                <a:spcPct val="0"/>
              </a:spcBef>
              <a:spcAft>
                <a:spcPct val="0"/>
              </a:spcAft>
              <a:defRPr>
                <a:solidFill>
                  <a:schemeClr val="tx1"/>
                </a:solidFill>
                <a:latin typeface="Rockwell" panose="02060603020205020403" pitchFamily="18" charset="77"/>
              </a:defRPr>
            </a:lvl7pPr>
            <a:lvl8pPr marL="3429000" indent="-228600" defTabSz="457200" fontAlgn="base">
              <a:spcBef>
                <a:spcPct val="0"/>
              </a:spcBef>
              <a:spcAft>
                <a:spcPct val="0"/>
              </a:spcAft>
              <a:defRPr>
                <a:solidFill>
                  <a:schemeClr val="tx1"/>
                </a:solidFill>
                <a:latin typeface="Rockwell" panose="02060603020205020403" pitchFamily="18" charset="77"/>
              </a:defRPr>
            </a:lvl8pPr>
            <a:lvl9pPr marL="3886200" indent="-228600" defTabSz="457200" fontAlgn="base">
              <a:spcBef>
                <a:spcPct val="0"/>
              </a:spcBef>
              <a:spcAft>
                <a:spcPct val="0"/>
              </a:spcAft>
              <a:defRPr>
                <a:solidFill>
                  <a:schemeClr val="tx1"/>
                </a:solidFill>
                <a:latin typeface="Rockwell" panose="02060603020205020403" pitchFamily="18" charset="77"/>
              </a:defRPr>
            </a:lvl9pPr>
          </a:lstStyle>
          <a:p>
            <a:pPr eaLnBrk="1" hangingPunct="1"/>
            <a:r>
              <a:rPr lang="es-ES" altLang="es-ES" sz="3600" b="1">
                <a:solidFill>
                  <a:srgbClr val="B870B8"/>
                </a:solidFill>
              </a:rPr>
              <a:t>+</a:t>
            </a:r>
          </a:p>
        </p:txBody>
      </p:sp>
      <p:sp>
        <p:nvSpPr>
          <p:cNvPr id="2" name="Title 1"/>
          <p:cNvSpPr>
            <a:spLocks noGrp="1"/>
          </p:cNvSpPr>
          <p:nvPr>
            <p:ph type="title"/>
          </p:nvPr>
        </p:nvSpPr>
        <p:spPr/>
        <p:txBody>
          <a:bodyPr/>
          <a:lstStyle/>
          <a:p>
            <a:r>
              <a:rPr lang="es-ES_tradnl"/>
              <a:t>Clic para editar título</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9" name="Date Placeholder 4">
            <a:extLst>
              <a:ext uri="{FF2B5EF4-FFF2-40B4-BE49-F238E27FC236}">
                <a16:creationId xmlns:a16="http://schemas.microsoft.com/office/drawing/2014/main" id="{70214A05-76FC-5D42-A31F-D0F6EA7E6994}"/>
              </a:ext>
            </a:extLst>
          </p:cNvPr>
          <p:cNvSpPr>
            <a:spLocks noGrp="1"/>
          </p:cNvSpPr>
          <p:nvPr>
            <p:ph type="dt" sz="half" idx="19"/>
          </p:nvPr>
        </p:nvSpPr>
        <p:spPr/>
        <p:txBody>
          <a:bodyPr/>
          <a:lstStyle>
            <a:lvl1pPr>
              <a:defRPr/>
            </a:lvl1pPr>
          </a:lstStyle>
          <a:p>
            <a:pPr>
              <a:defRPr/>
            </a:pPr>
            <a:fld id="{D208A97C-2BD2-4444-BF7C-B1ECB0178BC7}" type="datetimeFigureOut">
              <a:rPr lang="es-ES"/>
              <a:pPr>
                <a:defRPr/>
              </a:pPr>
              <a:t>5/6/22</a:t>
            </a:fld>
            <a:endParaRPr lang="es-ES"/>
          </a:p>
        </p:txBody>
      </p:sp>
      <p:sp>
        <p:nvSpPr>
          <p:cNvPr id="10" name="Footer Placeholder 5">
            <a:extLst>
              <a:ext uri="{FF2B5EF4-FFF2-40B4-BE49-F238E27FC236}">
                <a16:creationId xmlns:a16="http://schemas.microsoft.com/office/drawing/2014/main" id="{94BE2744-F806-D641-8EDF-2EDA5B4A659E}"/>
              </a:ext>
            </a:extLst>
          </p:cNvPr>
          <p:cNvSpPr>
            <a:spLocks noGrp="1"/>
          </p:cNvSpPr>
          <p:nvPr>
            <p:ph type="ftr" sz="quarter" idx="20"/>
          </p:nvPr>
        </p:nvSpPr>
        <p:spPr/>
        <p:txBody>
          <a:bodyPr/>
          <a:lstStyle>
            <a:lvl1pPr>
              <a:defRPr/>
            </a:lvl1pPr>
          </a:lstStyle>
          <a:p>
            <a:pPr>
              <a:defRPr/>
            </a:pPr>
            <a:endParaRPr lang="es-ES"/>
          </a:p>
        </p:txBody>
      </p:sp>
      <p:sp>
        <p:nvSpPr>
          <p:cNvPr id="11" name="Slide Number Placeholder 6">
            <a:extLst>
              <a:ext uri="{FF2B5EF4-FFF2-40B4-BE49-F238E27FC236}">
                <a16:creationId xmlns:a16="http://schemas.microsoft.com/office/drawing/2014/main" id="{752A722F-32BF-B14C-A0E1-328AD7A18E82}"/>
              </a:ext>
            </a:extLst>
          </p:cNvPr>
          <p:cNvSpPr>
            <a:spLocks noGrp="1"/>
          </p:cNvSpPr>
          <p:nvPr>
            <p:ph type="sldNum" sz="quarter" idx="21"/>
          </p:nvPr>
        </p:nvSpPr>
        <p:spPr/>
        <p:txBody>
          <a:bodyPr/>
          <a:lstStyle>
            <a:lvl1pPr>
              <a:defRPr/>
            </a:lvl1pPr>
          </a:lstStyle>
          <a:p>
            <a:pPr>
              <a:defRPr/>
            </a:pPr>
            <a:fld id="{58F9E6E6-CDCA-2643-9B88-C3B7B2835878}" type="slidenum">
              <a:rPr lang="es-ES"/>
              <a:pPr>
                <a:defRPr/>
              </a:pPr>
              <a:t>‹Nº›</a:t>
            </a:fld>
            <a:endParaRPr lang="es-ES"/>
          </a:p>
        </p:txBody>
      </p:sp>
    </p:spTree>
    <p:extLst>
      <p:ext uri="{BB962C8B-B14F-4D97-AF65-F5344CB8AC3E}">
        <p14:creationId xmlns:p14="http://schemas.microsoft.com/office/powerpoint/2010/main" val="2065093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s-ES"/>
              <a:t>Editar los estilos de texto del patrón
Segundo nivel
Tercer nivel
Cuarto nivel
Quinto nivel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pPr>
              <a:defRPr/>
            </a:pPr>
            <a:endParaRPr lang="es-ES_tradnl"/>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EB12863B-40EF-FF41-9661-7C3CD2442E2B}" type="datetimeFigureOut">
              <a:rPr lang="es-ES_tradnl" altLang="es-ES" smtClean="0"/>
              <a:pPr/>
              <a:t>5/6/22</a:t>
            </a:fld>
            <a:endParaRPr lang="es-ES_tradnl" altLang="es-E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FC489B40-54CC-6C4E-ADD3-580AC50A1698}" type="slidenum">
              <a:rPr lang="es-ES_tradnl" altLang="es-ES" smtClean="0"/>
              <a:pPr/>
              <a:t>‹Nº›</a:t>
            </a:fld>
            <a:endParaRPr lang="es-ES_tradnl" altLang="es-ES"/>
          </a:p>
        </p:txBody>
      </p:sp>
    </p:spTree>
    <p:extLst>
      <p:ext uri="{BB962C8B-B14F-4D97-AF65-F5344CB8AC3E}">
        <p14:creationId xmlns:p14="http://schemas.microsoft.com/office/powerpoint/2010/main" val="1275574641"/>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Freeform 6">
            <a:extLst>
              <a:ext uri="{FF2B5EF4-FFF2-40B4-BE49-F238E27FC236}">
                <a16:creationId xmlns:a16="http://schemas.microsoft.com/office/drawing/2014/main" id="{B7C84A86-1ED1-4FF5-ACC3-A64C0BA6C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4DDFE9F7-C936-4F4C-9EF6-679F30903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23">
            <a:extLst>
              <a:ext uri="{FF2B5EF4-FFF2-40B4-BE49-F238E27FC236}">
                <a16:creationId xmlns:a16="http://schemas.microsoft.com/office/drawing/2014/main" id="{83F36C5B-9ECA-4480-ABF2-496C48A49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64707" cy="6858000"/>
          </a:xfrm>
          <a:custGeom>
            <a:avLst/>
            <a:gdLst>
              <a:gd name="connsiteX0" fmla="*/ 0 w 7552944"/>
              <a:gd name="connsiteY0" fmla="*/ 0 h 6858000"/>
              <a:gd name="connsiteX1" fmla="*/ 1067477 w 7552944"/>
              <a:gd name="connsiteY1" fmla="*/ 0 h 6858000"/>
              <a:gd name="connsiteX2" fmla="*/ 2201779 w 7552944"/>
              <a:gd name="connsiteY2" fmla="*/ 0 h 6858000"/>
              <a:gd name="connsiteX3" fmla="*/ 7552944 w 7552944"/>
              <a:gd name="connsiteY3" fmla="*/ 0 h 6858000"/>
              <a:gd name="connsiteX4" fmla="*/ 7552944 w 7552944"/>
              <a:gd name="connsiteY4" fmla="*/ 1900238 h 6858000"/>
              <a:gd name="connsiteX5" fmla="*/ 7182528 w 7552944"/>
              <a:gd name="connsiteY5" fmla="*/ 2178050 h 6858000"/>
              <a:gd name="connsiteX6" fmla="*/ 7178294 w 7552944"/>
              <a:gd name="connsiteY6" fmla="*/ 2184400 h 6858000"/>
              <a:gd name="connsiteX7" fmla="*/ 7171944 w 7552944"/>
              <a:gd name="connsiteY7" fmla="*/ 2193925 h 6858000"/>
              <a:gd name="connsiteX8" fmla="*/ 7165594 w 7552944"/>
              <a:gd name="connsiteY8" fmla="*/ 2201863 h 6858000"/>
              <a:gd name="connsiteX9" fmla="*/ 7165594 w 7552944"/>
              <a:gd name="connsiteY9" fmla="*/ 2211388 h 6858000"/>
              <a:gd name="connsiteX10" fmla="*/ 7165594 w 7552944"/>
              <a:gd name="connsiteY10" fmla="*/ 2220913 h 6858000"/>
              <a:gd name="connsiteX11" fmla="*/ 7171944 w 7552944"/>
              <a:gd name="connsiteY11" fmla="*/ 2228850 h 6858000"/>
              <a:gd name="connsiteX12" fmla="*/ 7178294 w 7552944"/>
              <a:gd name="connsiteY12" fmla="*/ 2238375 h 6858000"/>
              <a:gd name="connsiteX13" fmla="*/ 7182528 w 7552944"/>
              <a:gd name="connsiteY13" fmla="*/ 2244725 h 6858000"/>
              <a:gd name="connsiteX14" fmla="*/ 7552944 w 7552944"/>
              <a:gd name="connsiteY14" fmla="*/ 2522538 h 6858000"/>
              <a:gd name="connsiteX15" fmla="*/ 7552944 w 7552944"/>
              <a:gd name="connsiteY15" fmla="*/ 6858000 h 6858000"/>
              <a:gd name="connsiteX16" fmla="*/ 2201779 w 7552944"/>
              <a:gd name="connsiteY16" fmla="*/ 6858000 h 6858000"/>
              <a:gd name="connsiteX17" fmla="*/ 1067477 w 7552944"/>
              <a:gd name="connsiteY17" fmla="*/ 6858000 h 6858000"/>
              <a:gd name="connsiteX18" fmla="*/ 0 w 7552944"/>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52944" h="6858000">
                <a:moveTo>
                  <a:pt x="0" y="0"/>
                </a:moveTo>
                <a:lnTo>
                  <a:pt x="1067477" y="0"/>
                </a:lnTo>
                <a:lnTo>
                  <a:pt x="2201779" y="0"/>
                </a:lnTo>
                <a:lnTo>
                  <a:pt x="7552944" y="0"/>
                </a:lnTo>
                <a:lnTo>
                  <a:pt x="7552944" y="1900238"/>
                </a:lnTo>
                <a:lnTo>
                  <a:pt x="7182528" y="2178050"/>
                </a:lnTo>
                <a:lnTo>
                  <a:pt x="7178294" y="2184400"/>
                </a:lnTo>
                <a:lnTo>
                  <a:pt x="7171944" y="2193925"/>
                </a:lnTo>
                <a:lnTo>
                  <a:pt x="7165594" y="2201863"/>
                </a:lnTo>
                <a:lnTo>
                  <a:pt x="7165594" y="2211388"/>
                </a:lnTo>
                <a:lnTo>
                  <a:pt x="7165594" y="2220913"/>
                </a:lnTo>
                <a:lnTo>
                  <a:pt x="7171944" y="2228850"/>
                </a:lnTo>
                <a:lnTo>
                  <a:pt x="7178294" y="2238375"/>
                </a:lnTo>
                <a:lnTo>
                  <a:pt x="7182528" y="2244725"/>
                </a:lnTo>
                <a:lnTo>
                  <a:pt x="7552944" y="2522538"/>
                </a:lnTo>
                <a:lnTo>
                  <a:pt x="7552944" y="6858000"/>
                </a:lnTo>
                <a:lnTo>
                  <a:pt x="2201779" y="6858000"/>
                </a:lnTo>
                <a:lnTo>
                  <a:pt x="1067477"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7C77266-CBBD-D29E-5C3A-529ADFCFE93F}"/>
              </a:ext>
            </a:extLst>
          </p:cNvPr>
          <p:cNvSpPr>
            <a:spLocks noGrp="1"/>
          </p:cNvSpPr>
          <p:nvPr>
            <p:ph type="ctrTitle"/>
          </p:nvPr>
        </p:nvSpPr>
        <p:spPr>
          <a:xfrm>
            <a:off x="177991" y="2279414"/>
            <a:ext cx="5308723" cy="1559412"/>
          </a:xfrm>
          <a:effectLst/>
        </p:spPr>
        <p:txBody>
          <a:bodyPr vert="horz" lIns="91440" tIns="45720" rIns="91440" bIns="45720" rtlCol="0" anchor="b">
            <a:noAutofit/>
          </a:bodyPr>
          <a:lstStyle/>
          <a:p>
            <a:pPr algn="ctr">
              <a:lnSpc>
                <a:spcPct val="90000"/>
              </a:lnSpc>
              <a:spcAft>
                <a:spcPts val="0"/>
              </a:spcAft>
            </a:pPr>
            <a:r>
              <a:rPr lang="en-US" sz="3200" i="1" dirty="0">
                <a:solidFill>
                  <a:srgbClr val="92D050"/>
                </a:solidFill>
                <a:cs typeface="+mj-cs"/>
              </a:rPr>
              <a:t>Spanish and European </a:t>
            </a:r>
            <a:br>
              <a:rPr lang="en-US" sz="3200" i="1" dirty="0">
                <a:solidFill>
                  <a:srgbClr val="92D050"/>
                </a:solidFill>
                <a:cs typeface="+mj-cs"/>
              </a:rPr>
            </a:br>
            <a:r>
              <a:rPr lang="en-US" sz="3200" i="1" dirty="0">
                <a:solidFill>
                  <a:srgbClr val="92D050"/>
                </a:solidFill>
                <a:cs typeface="+mj-cs"/>
              </a:rPr>
              <a:t>Commercial Law System:</a:t>
            </a:r>
            <a:br>
              <a:rPr lang="en-US" sz="3200" i="1" dirty="0">
                <a:solidFill>
                  <a:srgbClr val="92D050"/>
                </a:solidFill>
                <a:cs typeface="+mj-cs"/>
              </a:rPr>
            </a:br>
            <a:r>
              <a:rPr lang="en-US" sz="3200" i="1" dirty="0">
                <a:solidFill>
                  <a:srgbClr val="92D050"/>
                </a:solidFill>
                <a:cs typeface="+mj-cs"/>
              </a:rPr>
              <a:t> </a:t>
            </a:r>
            <a:br>
              <a:rPr lang="en-US" sz="3200" i="1" dirty="0">
                <a:solidFill>
                  <a:srgbClr val="92D050"/>
                </a:solidFill>
                <a:cs typeface="+mj-cs"/>
              </a:rPr>
            </a:br>
            <a:r>
              <a:rPr lang="en-US" sz="3200" i="1" dirty="0">
                <a:solidFill>
                  <a:srgbClr val="92D050"/>
                </a:solidFill>
                <a:cs typeface="+mj-cs"/>
              </a:rPr>
              <a:t>History, Evolution, Current Trends and Challenges</a:t>
            </a:r>
            <a:r>
              <a:rPr lang="en-US" sz="3200" dirty="0">
                <a:solidFill>
                  <a:srgbClr val="92D050"/>
                </a:solidFill>
                <a:cs typeface="+mj-cs"/>
              </a:rPr>
              <a:t> </a:t>
            </a:r>
          </a:p>
        </p:txBody>
      </p:sp>
      <p:sp>
        <p:nvSpPr>
          <p:cNvPr id="10" name="CuadroTexto 9">
            <a:extLst>
              <a:ext uri="{FF2B5EF4-FFF2-40B4-BE49-F238E27FC236}">
                <a16:creationId xmlns:a16="http://schemas.microsoft.com/office/drawing/2014/main" id="{69D9FBB3-B81B-5491-5F93-BB0B5E0A79C9}"/>
              </a:ext>
            </a:extLst>
          </p:cNvPr>
          <p:cNvSpPr txBox="1"/>
          <p:nvPr/>
        </p:nvSpPr>
        <p:spPr>
          <a:xfrm>
            <a:off x="568635" y="3627135"/>
            <a:ext cx="4556384" cy="3494064"/>
          </a:xfrm>
          <a:prstGeom prst="rect">
            <a:avLst/>
          </a:prstGeom>
          <a:effectLst/>
        </p:spPr>
        <p:txBody>
          <a:bodyPr vert="horz" lIns="91440" tIns="45720" rIns="91440" bIns="45720" rtlCol="0" anchor="ctr">
            <a:normAutofit/>
          </a:bodyPr>
          <a:lstStyle/>
          <a:p>
            <a:pPr algn="ctr">
              <a:spcBef>
                <a:spcPct val="20000"/>
              </a:spcBef>
              <a:spcAft>
                <a:spcPts val="600"/>
              </a:spcAft>
              <a:buClr>
                <a:schemeClr val="accent1"/>
              </a:buClr>
            </a:pPr>
            <a:r>
              <a:rPr lang="en-US" altLang="es-ES" sz="1600" dirty="0"/>
              <a:t>Eugenio Olmedo Peralta (PhD)</a:t>
            </a:r>
          </a:p>
          <a:p>
            <a:pPr algn="ctr">
              <a:spcBef>
                <a:spcPct val="20000"/>
              </a:spcBef>
              <a:spcAft>
                <a:spcPts val="600"/>
              </a:spcAft>
              <a:buClr>
                <a:schemeClr val="accent1"/>
              </a:buClr>
            </a:pPr>
            <a:r>
              <a:rPr lang="en-US" altLang="es-ES" sz="1600" dirty="0"/>
              <a:t>Commercial Law Senior Lecturer</a:t>
            </a:r>
          </a:p>
          <a:p>
            <a:pPr algn="ctr">
              <a:spcBef>
                <a:spcPct val="20000"/>
              </a:spcBef>
              <a:spcAft>
                <a:spcPts val="600"/>
              </a:spcAft>
              <a:buClr>
                <a:schemeClr val="accent1"/>
              </a:buClr>
            </a:pPr>
            <a:r>
              <a:rPr lang="en-US" altLang="es-ES" sz="1600" dirty="0"/>
              <a:t>University of Málaga </a:t>
            </a:r>
          </a:p>
          <a:p>
            <a:pPr algn="ctr">
              <a:spcBef>
                <a:spcPct val="20000"/>
              </a:spcBef>
              <a:spcAft>
                <a:spcPts val="600"/>
              </a:spcAft>
              <a:buClr>
                <a:schemeClr val="accent1"/>
              </a:buClr>
            </a:pPr>
            <a:r>
              <a:rPr lang="en-US" altLang="es-ES" sz="1600" dirty="0" err="1"/>
              <a:t>olmedo@uma.es</a:t>
            </a:r>
            <a:r>
              <a:rPr lang="en-US" altLang="es-ES" sz="1600" dirty="0"/>
              <a:t> </a:t>
            </a:r>
          </a:p>
        </p:txBody>
      </p:sp>
      <p:sp>
        <p:nvSpPr>
          <p:cNvPr id="21" name="Rounded Rectangle 14">
            <a:extLst>
              <a:ext uri="{FF2B5EF4-FFF2-40B4-BE49-F238E27FC236}">
                <a16:creationId xmlns:a16="http://schemas.microsoft.com/office/drawing/2014/main" id="{AEAC84A3-6238-4BAD-92EF-D7746EE4A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604" y="639097"/>
            <a:ext cx="2522798" cy="5582150"/>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78A2B931-396A-22A0-170B-4CABF1E44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2884" y="5513625"/>
            <a:ext cx="2058865" cy="553991"/>
          </a:xfrm>
          <a:prstGeom prst="rect">
            <a:avLst/>
          </a:prstGeom>
        </p:spPr>
      </p:pic>
      <p:pic>
        <p:nvPicPr>
          <p:cNvPr id="5" name="Imagen 4">
            <a:extLst>
              <a:ext uri="{FF2B5EF4-FFF2-40B4-BE49-F238E27FC236}">
                <a16:creationId xmlns:a16="http://schemas.microsoft.com/office/drawing/2014/main" id="{130A3A1C-A462-FD39-BBB3-B95F452AB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366" y="2325446"/>
            <a:ext cx="1471897" cy="1555529"/>
          </a:xfrm>
          <a:prstGeom prst="rect">
            <a:avLst/>
          </a:prstGeom>
        </p:spPr>
      </p:pic>
      <p:pic>
        <p:nvPicPr>
          <p:cNvPr id="9" name="Imagen 8">
            <a:extLst>
              <a:ext uri="{FF2B5EF4-FFF2-40B4-BE49-F238E27FC236}">
                <a16:creationId xmlns:a16="http://schemas.microsoft.com/office/drawing/2014/main" id="{9B5F52FA-3BEB-AE4D-0CE0-F4D8E7B4DA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6782" y="4054314"/>
            <a:ext cx="2346407" cy="1319853"/>
          </a:xfrm>
          <a:prstGeom prst="rect">
            <a:avLst/>
          </a:prstGeom>
        </p:spPr>
      </p:pic>
      <p:pic>
        <p:nvPicPr>
          <p:cNvPr id="6" name="Imagen 5" descr="Logotipo&#10;&#10;Descripción generada automáticamente">
            <a:extLst>
              <a:ext uri="{FF2B5EF4-FFF2-40B4-BE49-F238E27FC236}">
                <a16:creationId xmlns:a16="http://schemas.microsoft.com/office/drawing/2014/main" id="{C3710535-3FFB-E902-3012-6D1CAD4FE7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2069" y="790384"/>
            <a:ext cx="2100492" cy="1507330"/>
          </a:xfrm>
          <a:prstGeom prst="rect">
            <a:avLst/>
          </a:prstGeom>
        </p:spPr>
      </p:pic>
    </p:spTree>
    <p:extLst>
      <p:ext uri="{BB962C8B-B14F-4D97-AF65-F5344CB8AC3E}">
        <p14:creationId xmlns:p14="http://schemas.microsoft.com/office/powerpoint/2010/main" val="167363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1E0D4A3-ECB8-4689-ABDB-9CE848CE8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8854772B-9C8F-4037-89E0-3A45208AB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819" y="1576408"/>
            <a:ext cx="8188361"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338" name="2 Marcador de contenido">
            <a:extLst>
              <a:ext uri="{FF2B5EF4-FFF2-40B4-BE49-F238E27FC236}">
                <a16:creationId xmlns:a16="http://schemas.microsoft.com/office/drawing/2014/main" id="{2250286D-A027-5F46-9CA6-1F58D15890B3}"/>
              </a:ext>
            </a:extLst>
          </p:cNvPr>
          <p:cNvSpPr>
            <a:spLocks noGrp="1"/>
          </p:cNvSpPr>
          <p:nvPr>
            <p:ph idx="1"/>
          </p:nvPr>
        </p:nvSpPr>
        <p:spPr>
          <a:xfrm>
            <a:off x="836799" y="2222287"/>
            <a:ext cx="7475214" cy="3636511"/>
          </a:xfrm>
          <a:effectLst/>
        </p:spPr>
        <p:txBody>
          <a:bodyPr>
            <a:normAutofit/>
          </a:bodyPr>
          <a:lstStyle/>
          <a:p>
            <a:pPr algn="ctr" eaLnBrk="1" hangingPunct="1">
              <a:buFont typeface="Arial" panose="020B0604020202020204" pitchFamily="34" charset="0"/>
              <a:buNone/>
            </a:pPr>
            <a:r>
              <a:rPr lang="es-ES_tradnl" altLang="es-ES" sz="4400" b="1" dirty="0" err="1"/>
              <a:t>Origin</a:t>
            </a:r>
            <a:r>
              <a:rPr lang="es-ES_tradnl" altLang="es-ES" sz="4400" b="1" dirty="0"/>
              <a:t>, </a:t>
            </a:r>
            <a:r>
              <a:rPr lang="es-ES_tradnl" altLang="es-ES" sz="4400" b="1" dirty="0" err="1"/>
              <a:t>evolution</a:t>
            </a:r>
            <a:r>
              <a:rPr lang="es-ES_tradnl" altLang="es-ES" sz="4400" b="1" dirty="0"/>
              <a:t>, concept and </a:t>
            </a:r>
            <a:r>
              <a:rPr lang="es-ES_tradnl" altLang="es-ES" sz="4400" b="1" dirty="0" err="1"/>
              <a:t>current</a:t>
            </a:r>
            <a:r>
              <a:rPr lang="es-ES_tradnl" altLang="es-ES" sz="4400" b="1" dirty="0"/>
              <a:t> </a:t>
            </a:r>
            <a:r>
              <a:rPr lang="es-ES_tradnl" altLang="es-ES" sz="4400" b="1" dirty="0" err="1"/>
              <a:t>content</a:t>
            </a:r>
            <a:r>
              <a:rPr lang="es-ES_tradnl" altLang="es-ES" sz="4400" b="1" dirty="0"/>
              <a:t> of </a:t>
            </a:r>
            <a:r>
              <a:rPr lang="es-ES_tradnl" altLang="es-ES" sz="4400" b="1" dirty="0" err="1"/>
              <a:t>Commercial</a:t>
            </a:r>
            <a:r>
              <a:rPr lang="es-ES_tradnl" altLang="es-ES" sz="4400" b="1" dirty="0"/>
              <a:t> </a:t>
            </a:r>
            <a:r>
              <a:rPr lang="es-ES_tradnl" altLang="es-ES" sz="4400" b="1" dirty="0" err="1"/>
              <a:t>Law</a:t>
            </a:r>
            <a:r>
              <a:rPr lang="es-ES_tradnl" altLang="es-ES" sz="4400" b="1" dirty="0"/>
              <a:t> in </a:t>
            </a:r>
            <a:r>
              <a:rPr lang="es-ES_tradnl" altLang="es-ES" sz="4400" b="1" dirty="0" err="1"/>
              <a:t>Spain</a:t>
            </a:r>
            <a:r>
              <a:rPr lang="es-ES_tradnl" altLang="es-ES" sz="4400" b="1" dirty="0"/>
              <a:t> and </a:t>
            </a:r>
            <a:r>
              <a:rPr lang="es-ES_tradnl" altLang="es-ES" sz="4400" b="1" dirty="0" err="1"/>
              <a:t>the</a:t>
            </a:r>
            <a:r>
              <a:rPr lang="es-ES_tradnl" altLang="es-ES" sz="4400" b="1" dirty="0"/>
              <a:t> EU</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Imagen 2" descr="Imagen que contiene texto&#10;&#10;&#10;&#10;Descripción generada automáticamente">
            <a:extLst>
              <a:ext uri="{FF2B5EF4-FFF2-40B4-BE49-F238E27FC236}">
                <a16:creationId xmlns:a16="http://schemas.microsoft.com/office/drawing/2014/main" id="{1626AB41-CC4B-F548-8EA8-CB22F61AC559}"/>
              </a:ext>
            </a:extLst>
          </p:cNvPr>
          <p:cNvPicPr>
            <a:picLocks noChangeAspect="1"/>
          </p:cNvPicPr>
          <p:nvPr/>
        </p:nvPicPr>
        <p:blipFill rotWithShape="1">
          <a:blip r:embed="rId2">
            <a:extLst>
              <a:ext uri="{28A0092B-C50C-407E-A947-70E740481C1C}">
                <a14:useLocalDpi xmlns:a14="http://schemas.microsoft.com/office/drawing/2010/main" val="0"/>
              </a:ext>
            </a:extLst>
          </a:blip>
          <a:srcRect l="5666" r="10824" b="-1"/>
          <a:stretch/>
        </p:blipFill>
        <p:spPr>
          <a:xfrm>
            <a:off x="20" y="-1"/>
            <a:ext cx="9143980" cy="4883281"/>
          </a:xfrm>
          <a:prstGeom prst="rect">
            <a:avLst/>
          </a:prstGeom>
        </p:spPr>
      </p:pic>
      <p:sp>
        <p:nvSpPr>
          <p:cNvPr id="71" name="Freeform 9">
            <a:extLst>
              <a:ext uri="{FF2B5EF4-FFF2-40B4-BE49-F238E27FC236}">
                <a16:creationId xmlns:a16="http://schemas.microsoft.com/office/drawing/2014/main" id="{02AB05CC-4371-4DE4-AAE6-20E4B1579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47642"/>
            <a:ext cx="9144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1 Título">
            <a:extLst>
              <a:ext uri="{FF2B5EF4-FFF2-40B4-BE49-F238E27FC236}">
                <a16:creationId xmlns:a16="http://schemas.microsoft.com/office/drawing/2014/main" id="{BAD4C9F1-A3C9-5049-BDB6-378AD41C76D5}"/>
              </a:ext>
            </a:extLst>
          </p:cNvPr>
          <p:cNvSpPr>
            <a:spLocks noGrp="1"/>
          </p:cNvSpPr>
          <p:nvPr>
            <p:ph type="ctrTitle"/>
          </p:nvPr>
        </p:nvSpPr>
        <p:spPr>
          <a:xfrm>
            <a:off x="607500" y="5373216"/>
            <a:ext cx="7929000" cy="779529"/>
          </a:xfrm>
        </p:spPr>
        <p:txBody>
          <a:bodyPr>
            <a:normAutofit/>
          </a:bodyPr>
          <a:lstStyle/>
          <a:p>
            <a:pPr eaLnBrk="1" hangingPunct="1"/>
            <a:r>
              <a:rPr lang="es-ES_tradnl" altLang="es-ES" sz="3500" b="1" i="1" dirty="0" err="1">
                <a:latin typeface="Cambria" panose="02040503050406030204" pitchFamily="18" charset="0"/>
              </a:rPr>
              <a:t>Let’s</a:t>
            </a:r>
            <a:r>
              <a:rPr lang="es-ES_tradnl" altLang="es-ES" sz="3500" b="1" i="1" dirty="0">
                <a:latin typeface="Cambria" panose="02040503050406030204" pitchFamily="18" charset="0"/>
              </a:rPr>
              <a:t> </a:t>
            </a:r>
            <a:r>
              <a:rPr lang="es-ES_tradnl" altLang="es-ES" sz="3500" b="1" i="1" dirty="0" err="1">
                <a:latin typeface="Cambria" panose="02040503050406030204" pitchFamily="18" charset="0"/>
              </a:rPr>
              <a:t>begin</a:t>
            </a:r>
            <a:r>
              <a:rPr lang="es-ES_tradnl" altLang="es-ES" sz="3500" b="1" i="1" dirty="0">
                <a:latin typeface="Cambria" panose="02040503050406030204" pitchFamily="18" charset="0"/>
              </a:rPr>
              <a:t> </a:t>
            </a:r>
            <a:r>
              <a:rPr lang="es-ES_tradnl" altLang="es-ES" sz="3500" b="1" i="1" dirty="0" err="1">
                <a:latin typeface="Cambria" panose="02040503050406030204" pitchFamily="18" charset="0"/>
              </a:rPr>
              <a:t>with</a:t>
            </a:r>
            <a:r>
              <a:rPr lang="es-ES_tradnl" altLang="es-ES" sz="3500" b="1" i="1" dirty="0">
                <a:latin typeface="Cambria" panose="02040503050406030204" pitchFamily="18" charset="0"/>
              </a:rPr>
              <a:t> </a:t>
            </a:r>
            <a:r>
              <a:rPr lang="es-ES_tradnl" altLang="es-ES" sz="3500" b="1" i="1" dirty="0" err="1">
                <a:latin typeface="Cambria" panose="02040503050406030204" pitchFamily="18" charset="0"/>
              </a:rPr>
              <a:t>some</a:t>
            </a:r>
            <a:r>
              <a:rPr lang="es-ES_tradnl" altLang="es-ES" sz="3500" b="1" i="1" dirty="0">
                <a:latin typeface="Cambria" panose="02040503050406030204" pitchFamily="18" charset="0"/>
              </a:rPr>
              <a:t> </a:t>
            </a:r>
            <a:r>
              <a:rPr lang="es-ES_tradnl" altLang="es-ES" sz="3500" b="1" i="1" dirty="0" err="1">
                <a:latin typeface="Cambria" panose="02040503050406030204" pitchFamily="18" charset="0"/>
              </a:rPr>
              <a:t>questions</a:t>
            </a:r>
            <a:r>
              <a:rPr lang="es-ES_tradnl" altLang="es-ES" sz="3500" b="1" i="1" dirty="0">
                <a:latin typeface="Cambria" panose="02040503050406030204" pitchFamily="18"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2839A1C-34CB-4C3C-8531-CA67525FD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F766F554-FD9B-1A4E-BD6F-299E6BEA86B7}"/>
              </a:ext>
            </a:extLst>
          </p:cNvPr>
          <p:cNvSpPr txBox="1"/>
          <p:nvPr/>
        </p:nvSpPr>
        <p:spPr>
          <a:xfrm>
            <a:off x="4167415" y="1032917"/>
            <a:ext cx="4593455" cy="4792165"/>
          </a:xfrm>
          <a:prstGeom prst="rect">
            <a:avLst/>
          </a:prstGeom>
          <a:effectLst/>
        </p:spPr>
        <p:txBody>
          <a:bodyPr vert="horz" lIns="91440" tIns="45720" rIns="91440" bIns="45720" rtlCol="0" anchor="ctr">
            <a:normAutofit/>
          </a:bodyPr>
          <a:lstStyle/>
          <a:p>
            <a:pPr algn="r">
              <a:spcBef>
                <a:spcPct val="0"/>
              </a:spcBef>
              <a:spcAft>
                <a:spcPts val="600"/>
              </a:spcAft>
            </a:pPr>
            <a:r>
              <a:rPr lang="en-US" sz="5700" b="1" dirty="0">
                <a:solidFill>
                  <a:srgbClr val="FEFEFE"/>
                </a:solidFill>
                <a:latin typeface="+mj-lt"/>
                <a:ea typeface="+mj-ea"/>
                <a:cs typeface="+mj-cs"/>
              </a:rPr>
              <a:t>What is Commercial Law today?</a:t>
            </a:r>
          </a:p>
        </p:txBody>
      </p:sp>
      <p:sp useBgFill="1">
        <p:nvSpPr>
          <p:cNvPr id="11" name="Freeform: Shape 10">
            <a:extLst>
              <a:ext uri="{FF2B5EF4-FFF2-40B4-BE49-F238E27FC236}">
                <a16:creationId xmlns:a16="http://schemas.microsoft.com/office/drawing/2014/main" id="{FAC94EAF-F7F7-4727-AE69-A7036B4A5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345293" y="1345293"/>
            <a:ext cx="6858000" cy="4167414"/>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0839A-90BE-B749-BBAD-06EC710D23FF}"/>
              </a:ext>
            </a:extLst>
          </p:cNvPr>
          <p:cNvSpPr>
            <a:spLocks noGrp="1"/>
          </p:cNvSpPr>
          <p:nvPr>
            <p:ph type="title"/>
          </p:nvPr>
        </p:nvSpPr>
        <p:spPr>
          <a:xfrm>
            <a:off x="507407" y="53677"/>
            <a:ext cx="8169275" cy="935038"/>
          </a:xfrm>
        </p:spPr>
        <p:txBody>
          <a:bodyPr>
            <a:normAutofit fontScale="90000"/>
          </a:bodyPr>
          <a:lstStyle/>
          <a:p>
            <a:pPr>
              <a:defRPr/>
            </a:pPr>
            <a:r>
              <a:rPr lang="es-ES" dirty="0">
                <a:solidFill>
                  <a:schemeClr val="bg1"/>
                </a:solidFill>
                <a:ea typeface="ＭＳ Ｐゴシック" charset="0"/>
                <a:cs typeface="ＭＳ Ｐゴシック" charset="0"/>
              </a:rPr>
              <a:t>Concept of </a:t>
            </a:r>
            <a:r>
              <a:rPr lang="es-ES" dirty="0" err="1">
                <a:solidFill>
                  <a:schemeClr val="bg1"/>
                </a:solidFill>
                <a:ea typeface="ＭＳ Ｐゴシック" charset="0"/>
                <a:cs typeface="ＭＳ Ｐゴシック" charset="0"/>
              </a:rPr>
              <a:t>Commercial</a:t>
            </a:r>
            <a:r>
              <a:rPr lang="es-ES" dirty="0">
                <a:solidFill>
                  <a:schemeClr val="bg1"/>
                </a:solidFill>
                <a:ea typeface="ＭＳ Ｐゴシック" charset="0"/>
                <a:cs typeface="ＭＳ Ｐゴシック" charset="0"/>
              </a:rPr>
              <a:t> </a:t>
            </a:r>
            <a:r>
              <a:rPr lang="es-ES" dirty="0" err="1">
                <a:solidFill>
                  <a:schemeClr val="bg1"/>
                </a:solidFill>
                <a:ea typeface="ＭＳ Ｐゴシック" charset="0"/>
                <a:cs typeface="ＭＳ Ｐゴシック" charset="0"/>
              </a:rPr>
              <a:t>Law</a:t>
            </a:r>
            <a:endParaRPr lang="es-ES" dirty="0">
              <a:solidFill>
                <a:schemeClr val="bg1"/>
              </a:solidFill>
              <a:ea typeface="ＭＳ Ｐゴシック" charset="0"/>
              <a:cs typeface="ＭＳ Ｐゴシック" charset="0"/>
            </a:endParaRPr>
          </a:p>
        </p:txBody>
      </p:sp>
      <p:sp>
        <p:nvSpPr>
          <p:cNvPr id="17410" name="Marcador de texto 2">
            <a:extLst>
              <a:ext uri="{FF2B5EF4-FFF2-40B4-BE49-F238E27FC236}">
                <a16:creationId xmlns:a16="http://schemas.microsoft.com/office/drawing/2014/main" id="{BCCAFAAB-C3AE-3046-A496-FF78DE2F5D18}"/>
              </a:ext>
            </a:extLst>
          </p:cNvPr>
          <p:cNvSpPr>
            <a:spLocks noGrp="1"/>
          </p:cNvSpPr>
          <p:nvPr>
            <p:ph type="body" idx="1"/>
          </p:nvPr>
        </p:nvSpPr>
        <p:spPr>
          <a:xfrm>
            <a:off x="705844" y="1155402"/>
            <a:ext cx="7772400" cy="666750"/>
          </a:xfrm>
        </p:spPr>
        <p:txBody>
          <a:bodyPr>
            <a:normAutofit/>
          </a:bodyPr>
          <a:lstStyle/>
          <a:p>
            <a:r>
              <a:rPr lang="es-ES" altLang="es-ES" sz="2800" dirty="0" err="1">
                <a:solidFill>
                  <a:srgbClr val="FFFFFF"/>
                </a:solidFill>
              </a:rPr>
              <a:t>Special</a:t>
            </a:r>
            <a:r>
              <a:rPr lang="es-ES" altLang="es-ES" sz="2800" dirty="0">
                <a:solidFill>
                  <a:srgbClr val="FFFFFF"/>
                </a:solidFill>
              </a:rPr>
              <a:t> </a:t>
            </a:r>
            <a:r>
              <a:rPr lang="es-ES" altLang="es-ES" sz="2800" dirty="0" err="1">
                <a:solidFill>
                  <a:srgbClr val="FFFFFF"/>
                </a:solidFill>
              </a:rPr>
              <a:t>Private</a:t>
            </a:r>
            <a:r>
              <a:rPr lang="es-ES" altLang="es-ES" sz="2800" dirty="0">
                <a:solidFill>
                  <a:srgbClr val="FFFFFF"/>
                </a:solidFill>
              </a:rPr>
              <a:t> </a:t>
            </a:r>
            <a:r>
              <a:rPr lang="es-ES" altLang="es-ES" sz="2800" dirty="0" err="1">
                <a:solidFill>
                  <a:srgbClr val="FFFFFF"/>
                </a:solidFill>
              </a:rPr>
              <a:t>Law</a:t>
            </a:r>
            <a:r>
              <a:rPr lang="es-ES" altLang="es-ES" sz="2800" dirty="0">
                <a:solidFill>
                  <a:srgbClr val="FFFFFF"/>
                </a:solidFill>
              </a:rPr>
              <a:t> </a:t>
            </a:r>
            <a:r>
              <a:rPr lang="es-ES" altLang="es-ES" sz="2800" dirty="0" err="1">
                <a:solidFill>
                  <a:srgbClr val="FFFFFF"/>
                </a:solidFill>
              </a:rPr>
              <a:t>that</a:t>
            </a:r>
            <a:r>
              <a:rPr lang="es-ES" altLang="es-ES" sz="2800" dirty="0">
                <a:solidFill>
                  <a:srgbClr val="FFFFFF"/>
                </a:solidFill>
              </a:rPr>
              <a:t> has as </a:t>
            </a:r>
            <a:r>
              <a:rPr lang="es-ES" altLang="es-ES" sz="2800" dirty="0" err="1">
                <a:solidFill>
                  <a:srgbClr val="FFFFFF"/>
                </a:solidFill>
              </a:rPr>
              <a:t>its</a:t>
            </a:r>
            <a:r>
              <a:rPr lang="es-ES" altLang="es-ES" sz="2800" dirty="0">
                <a:solidFill>
                  <a:srgbClr val="FFFFFF"/>
                </a:solidFill>
              </a:rPr>
              <a:t> </a:t>
            </a:r>
            <a:r>
              <a:rPr lang="es-ES" altLang="es-ES" sz="2800" dirty="0" err="1">
                <a:solidFill>
                  <a:srgbClr val="FFFFFF"/>
                </a:solidFill>
              </a:rPr>
              <a:t>object</a:t>
            </a:r>
            <a:r>
              <a:rPr lang="es-ES" altLang="es-ES" sz="2800" dirty="0">
                <a:solidFill>
                  <a:srgbClr val="FFFFFF"/>
                </a:solidFill>
              </a:rPr>
              <a:t>… </a:t>
            </a:r>
          </a:p>
        </p:txBody>
      </p:sp>
      <p:graphicFrame>
        <p:nvGraphicFramePr>
          <p:cNvPr id="4" name="Diagrama 3">
            <a:extLst>
              <a:ext uri="{FF2B5EF4-FFF2-40B4-BE49-F238E27FC236}">
                <a16:creationId xmlns:a16="http://schemas.microsoft.com/office/drawing/2014/main" id="{4CBF40CC-B8C5-5F40-BB97-7D51967E41AC}"/>
              </a:ext>
            </a:extLst>
          </p:cNvPr>
          <p:cNvGraphicFramePr/>
          <p:nvPr>
            <p:extLst>
              <p:ext uri="{D42A27DB-BD31-4B8C-83A1-F6EECF244321}">
                <p14:modId xmlns:p14="http://schemas.microsoft.com/office/powerpoint/2010/main" val="2083391013"/>
              </p:ext>
            </p:extLst>
          </p:nvPr>
        </p:nvGraphicFramePr>
        <p:xfrm>
          <a:off x="611559" y="1829791"/>
          <a:ext cx="7960970" cy="4549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A5A5AC0D-759C-534D-A5E8-55FEF1109053}"/>
              </a:ext>
            </a:extLst>
          </p:cNvPr>
          <p:cNvSpPr>
            <a:spLocks noGrp="1"/>
          </p:cNvSpPr>
          <p:nvPr>
            <p:ph type="title"/>
          </p:nvPr>
        </p:nvSpPr>
        <p:spPr>
          <a:xfrm>
            <a:off x="809998" y="188640"/>
            <a:ext cx="7524003" cy="970450"/>
          </a:xfrm>
        </p:spPr>
        <p:txBody>
          <a:bodyPr rtlCol="0">
            <a:normAutofit/>
          </a:bodyPr>
          <a:lstStyle/>
          <a:p>
            <a:pPr eaLnBrk="1" fontAlgn="auto" hangingPunct="1">
              <a:spcAft>
                <a:spcPts val="0"/>
              </a:spcAft>
              <a:defRPr/>
            </a:pPr>
            <a:r>
              <a:rPr lang="es-ES_tradnl" dirty="0" err="1">
                <a:solidFill>
                  <a:schemeClr val="bg1">
                    <a:lumMod val="95000"/>
                  </a:schemeClr>
                </a:solidFill>
                <a:ea typeface="+mj-ea"/>
                <a:cs typeface="+mj-cs"/>
              </a:rPr>
              <a:t>Commercia</a:t>
            </a:r>
            <a:r>
              <a:rPr lang="es-ES_tradnl" dirty="0" err="1">
                <a:solidFill>
                  <a:schemeClr val="bg1">
                    <a:lumMod val="95000"/>
                  </a:schemeClr>
                </a:solidFill>
                <a:cs typeface="+mj-cs"/>
              </a:rPr>
              <a:t>l</a:t>
            </a:r>
            <a:r>
              <a:rPr lang="es-ES_tradnl" dirty="0">
                <a:solidFill>
                  <a:schemeClr val="bg1">
                    <a:lumMod val="95000"/>
                  </a:schemeClr>
                </a:solidFill>
                <a:cs typeface="+mj-cs"/>
              </a:rPr>
              <a:t> </a:t>
            </a:r>
            <a:r>
              <a:rPr lang="es-ES_tradnl" dirty="0" err="1">
                <a:solidFill>
                  <a:schemeClr val="bg1">
                    <a:lumMod val="95000"/>
                  </a:schemeClr>
                </a:solidFill>
                <a:cs typeface="+mj-cs"/>
              </a:rPr>
              <a:t>Law</a:t>
            </a:r>
            <a:endParaRPr lang="es-ES_tradnl" dirty="0">
              <a:solidFill>
                <a:schemeClr val="bg1">
                  <a:lumMod val="95000"/>
                </a:schemeClr>
              </a:solidFill>
              <a:ea typeface="+mj-ea"/>
              <a:cs typeface="+mj-cs"/>
            </a:endParaRPr>
          </a:p>
        </p:txBody>
      </p:sp>
      <p:graphicFrame>
        <p:nvGraphicFramePr>
          <p:cNvPr id="6" name="5 Diagrama">
            <a:extLst>
              <a:ext uri="{FF2B5EF4-FFF2-40B4-BE49-F238E27FC236}">
                <a16:creationId xmlns:a16="http://schemas.microsoft.com/office/drawing/2014/main" id="{59A84AF5-AB14-144A-99D2-EF87276575AD}"/>
              </a:ext>
            </a:extLst>
          </p:cNvPr>
          <p:cNvGraphicFramePr/>
          <p:nvPr>
            <p:extLst>
              <p:ext uri="{D42A27DB-BD31-4B8C-83A1-F6EECF244321}">
                <p14:modId xmlns:p14="http://schemas.microsoft.com/office/powerpoint/2010/main" val="1872126528"/>
              </p:ext>
            </p:extLst>
          </p:nvPr>
        </p:nvGraphicFramePr>
        <p:xfrm>
          <a:off x="683568" y="1340768"/>
          <a:ext cx="7992888"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a:extLst>
              <a:ext uri="{FF2B5EF4-FFF2-40B4-BE49-F238E27FC236}">
                <a16:creationId xmlns:a16="http://schemas.microsoft.com/office/drawing/2014/main" id="{F40F3802-DDF0-CD4A-B2FB-68CF5F87706E}"/>
              </a:ext>
            </a:extLst>
          </p:cNvPr>
          <p:cNvSpPr/>
          <p:nvPr/>
        </p:nvSpPr>
        <p:spPr>
          <a:xfrm>
            <a:off x="971600" y="5733256"/>
            <a:ext cx="7128792" cy="646331"/>
          </a:xfrm>
          <a:prstGeom prst="rect">
            <a:avLst/>
          </a:prstGeom>
        </p:spPr>
        <p:txBody>
          <a:bodyPr>
            <a:spAutoFit/>
          </a:bodyPr>
          <a:lstStyle/>
          <a:p>
            <a:pPr algn="r" eaLnBrk="1" hangingPunct="1">
              <a:defRPr/>
            </a:pPr>
            <a:r>
              <a:rPr lang="es-E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Law</a:t>
            </a:r>
            <a:r>
              <a:rPr lang="es-E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 of </a:t>
            </a:r>
            <a:r>
              <a:rPr lang="es-E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the</a:t>
            </a:r>
            <a:r>
              <a:rPr lang="es-E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 </a:t>
            </a:r>
            <a:r>
              <a:rPr lang="es-E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business</a:t>
            </a:r>
            <a:r>
              <a:rPr lang="es-E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 </a:t>
            </a:r>
            <a:r>
              <a:rPr lang="es-E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rPr>
              <a:t>activity</a:t>
            </a:r>
            <a:endParaRPr lang="es-E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charset="0"/>
              <a:ea typeface="ＭＳ Ｐゴシック" charset="0"/>
              <a:cs typeface="ＭＳ Ｐゴシック"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461"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9457" name="Título 1">
            <a:extLst>
              <a:ext uri="{FF2B5EF4-FFF2-40B4-BE49-F238E27FC236}">
                <a16:creationId xmlns:a16="http://schemas.microsoft.com/office/drawing/2014/main" id="{2303BB16-C4CB-1848-94AE-2EE9A5AA5329}"/>
              </a:ext>
            </a:extLst>
          </p:cNvPr>
          <p:cNvSpPr>
            <a:spLocks noGrp="1"/>
          </p:cNvSpPr>
          <p:nvPr>
            <p:ph type="title"/>
          </p:nvPr>
        </p:nvSpPr>
        <p:spPr>
          <a:xfrm>
            <a:off x="607501" y="607769"/>
            <a:ext cx="7928998" cy="970450"/>
          </a:xfrm>
        </p:spPr>
        <p:txBody>
          <a:bodyPr vert="horz" lIns="91440" tIns="45720" rIns="91440" bIns="45720" rtlCol="0" anchor="b">
            <a:normAutofit fontScale="90000"/>
          </a:bodyPr>
          <a:lstStyle/>
          <a:p>
            <a:pPr>
              <a:lnSpc>
                <a:spcPct val="90000"/>
              </a:lnSpc>
            </a:pPr>
            <a:r>
              <a:rPr lang="en-US" altLang="es-ES" sz="3100" dirty="0">
                <a:cs typeface="+mj-cs"/>
              </a:rPr>
              <a:t>Spanish Proposal for a new Commercial Code (abandoned) </a:t>
            </a:r>
            <a:br>
              <a:rPr lang="en-US" altLang="es-ES" sz="3100" dirty="0">
                <a:cs typeface="+mj-cs"/>
              </a:rPr>
            </a:br>
            <a:r>
              <a:rPr lang="en-US" altLang="es-ES" sz="3100" dirty="0">
                <a:cs typeface="+mj-cs"/>
              </a:rPr>
              <a:t>Its notion of Commercial Law</a:t>
            </a:r>
          </a:p>
        </p:txBody>
      </p:sp>
      <p:pic>
        <p:nvPicPr>
          <p:cNvPr id="19458" name="Marcador de contenido 4" descr="propuesta de código.jpg">
            <a:extLst>
              <a:ext uri="{FF2B5EF4-FFF2-40B4-BE49-F238E27FC236}">
                <a16:creationId xmlns:a16="http://schemas.microsoft.com/office/drawing/2014/main" id="{9F257391-B0EF-F94F-B1CA-730C0A82A3F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108" r="3687"/>
          <a:stretch>
            <a:fillRect/>
          </a:stretch>
        </p:blipFill>
        <p:spPr>
          <a:xfrm>
            <a:off x="207806" y="2413000"/>
            <a:ext cx="3013645" cy="4259568"/>
          </a:xfrm>
          <a:prstGeom prst="roundRect">
            <a:avLst>
              <a:gd name="adj" fmla="val 3876"/>
            </a:avLst>
          </a:prstGeom>
          <a:ln>
            <a:solidFill>
              <a:schemeClr val="accent1"/>
            </a:solidFill>
          </a:ln>
          <a:effectLst/>
        </p:spPr>
      </p:pic>
      <p:sp>
        <p:nvSpPr>
          <p:cNvPr id="19459" name="Marcador de texto 3">
            <a:extLst>
              <a:ext uri="{FF2B5EF4-FFF2-40B4-BE49-F238E27FC236}">
                <a16:creationId xmlns:a16="http://schemas.microsoft.com/office/drawing/2014/main" id="{A444A703-8F87-2348-9219-FDB2AD8C9E87}"/>
              </a:ext>
            </a:extLst>
          </p:cNvPr>
          <p:cNvSpPr>
            <a:spLocks noGrp="1"/>
          </p:cNvSpPr>
          <p:nvPr>
            <p:ph type="body" sz="half" idx="2"/>
          </p:nvPr>
        </p:nvSpPr>
        <p:spPr>
          <a:xfrm>
            <a:off x="3491880" y="2413000"/>
            <a:ext cx="5289550" cy="3632200"/>
          </a:xfrm>
        </p:spPr>
        <p:txBody>
          <a:bodyPr vert="horz" lIns="91440" tIns="45720" rIns="91440" bIns="45720" rtlCol="0" anchor="ctr">
            <a:normAutofit/>
          </a:bodyPr>
          <a:lstStyle/>
          <a:p>
            <a:pPr>
              <a:buFont typeface="Wingdings 2" charset="2"/>
              <a:buChar char=""/>
            </a:pPr>
            <a:endParaRPr lang="en-US" altLang="es-ES" b="1" i="1" dirty="0"/>
          </a:p>
          <a:p>
            <a:r>
              <a:rPr lang="en-US" altLang="es-ES" sz="1800" b="1" i="1" dirty="0"/>
              <a:t>Art. 001-1 – Object of the Commercial Code</a:t>
            </a:r>
          </a:p>
          <a:p>
            <a:pPr>
              <a:buFont typeface="Wingdings 2" charset="2"/>
              <a:buChar char=""/>
            </a:pPr>
            <a:endParaRPr lang="en-US" altLang="es-ES" sz="1800" b="1" i="1" dirty="0"/>
          </a:p>
          <a:p>
            <a:r>
              <a:rPr lang="en-US" altLang="es-ES" sz="1800" i="1" dirty="0"/>
              <a:t>In the Constitutional framework of a Market Economy, this Code contents the commercial rules that discipline the market of goods and services in the whole Spanish territory, the legal status of the persons included in its scope and the activities performed in the Market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a:extLst>
              <a:ext uri="{FF2B5EF4-FFF2-40B4-BE49-F238E27FC236}">
                <a16:creationId xmlns:a16="http://schemas.microsoft.com/office/drawing/2014/main" id="{A5BC7D37-3F74-4F4A-A33B-873956767D51}"/>
              </a:ext>
            </a:extLst>
          </p:cNvPr>
          <p:cNvGraphicFramePr/>
          <p:nvPr>
            <p:extLst>
              <p:ext uri="{D42A27DB-BD31-4B8C-83A1-F6EECF244321}">
                <p14:modId xmlns:p14="http://schemas.microsoft.com/office/powerpoint/2010/main" val="4139213684"/>
              </p:ext>
            </p:extLst>
          </p:nvPr>
        </p:nvGraphicFramePr>
        <p:xfrm>
          <a:off x="467544" y="404664"/>
          <a:ext cx="8208912" cy="6136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53576798-7F98-4C7F-B6C7-6D41B5A7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5BA3AE5-0FB8-4948-A421-5CEE1A5E8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9">
            <a:extLst>
              <a:ext uri="{FF2B5EF4-FFF2-40B4-BE49-F238E27FC236}">
                <a16:creationId xmlns:a16="http://schemas.microsoft.com/office/drawing/2014/main" id="{615FFFBF-F0D2-4BB8-BB9E-3ADC47E3B6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7">
            <a:extLst>
              <a:ext uri="{FF2B5EF4-FFF2-40B4-BE49-F238E27FC236}">
                <a16:creationId xmlns:a16="http://schemas.microsoft.com/office/drawing/2014/main" id="{FD056B7E-FBD7-4858-966D-9C4DEDA7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6699" y="958640"/>
            <a:ext cx="3314703" cy="4945244"/>
          </a:xfrm>
          <a:prstGeom prst="roundRect">
            <a:avLst>
              <a:gd name="adj" fmla="val 3513"/>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Marcador de contenido 4">
            <a:extLst>
              <a:ext uri="{FF2B5EF4-FFF2-40B4-BE49-F238E27FC236}">
                <a16:creationId xmlns:a16="http://schemas.microsoft.com/office/drawing/2014/main" id="{5D54DCD2-16E1-EE49-99EE-4A0BDFE07008}"/>
              </a:ext>
            </a:extLst>
          </p:cNvPr>
          <p:cNvGraphicFramePr>
            <a:graphicFrameLocks noGrp="1"/>
          </p:cNvGraphicFramePr>
          <p:nvPr>
            <p:ph sz="half" idx="1"/>
            <p:extLst>
              <p:ext uri="{D42A27DB-BD31-4B8C-83A1-F6EECF244321}">
                <p14:modId xmlns:p14="http://schemas.microsoft.com/office/powerpoint/2010/main" val="3097616914"/>
              </p:ext>
            </p:extLst>
          </p:nvPr>
        </p:nvGraphicFramePr>
        <p:xfrm>
          <a:off x="107504" y="116632"/>
          <a:ext cx="4536504" cy="6624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a:extLst>
              <a:ext uri="{FF2B5EF4-FFF2-40B4-BE49-F238E27FC236}">
                <a16:creationId xmlns:a16="http://schemas.microsoft.com/office/drawing/2014/main" id="{0574DB94-7F14-F547-8D00-2BE6025EB2C2}"/>
              </a:ext>
            </a:extLst>
          </p:cNvPr>
          <p:cNvSpPr>
            <a:spLocks noGrp="1"/>
          </p:cNvSpPr>
          <p:nvPr>
            <p:ph type="title"/>
          </p:nvPr>
        </p:nvSpPr>
        <p:spPr>
          <a:xfrm>
            <a:off x="5369525" y="2336006"/>
            <a:ext cx="3296678" cy="2185988"/>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lIns="91440" tIns="45720" rIns="91440" bIns="45720" rtlCol="0" anchor="b">
            <a:normAutofit fontScale="90000"/>
            <a:scene3d>
              <a:camera prst="orthographicFront"/>
              <a:lightRig rig="soft" dir="t">
                <a:rot lat="0" lon="0" rev="10800000"/>
              </a:lightRig>
            </a:scene3d>
            <a:sp3d>
              <a:bevelT w="27940" h="12700"/>
              <a:contourClr>
                <a:srgbClr val="DDDDDD"/>
              </a:contourClr>
            </a:sp3d>
          </a:bodyPr>
          <a:lstStyle/>
          <a:p>
            <a:pPr algn="ctr">
              <a:lnSpc>
                <a:spcPct val="90000"/>
              </a:lnSpc>
              <a:defRPr/>
            </a:pPr>
            <a:r>
              <a:rPr lang="en-US" sz="2800" b="0" dirty="0">
                <a:ln w="0"/>
                <a:solidFill>
                  <a:schemeClr val="tx1"/>
                </a:solidFill>
                <a:effectLst>
                  <a:outerShdw blurRad="38100" dist="19050" dir="2700000" algn="tl" rotWithShape="0">
                    <a:schemeClr val="dk1">
                      <a:alpha val="40000"/>
                    </a:schemeClr>
                  </a:outerShdw>
                </a:effectLst>
                <a:cs typeface="+mj-cs"/>
              </a:rPr>
              <a:t>Distinction between Civil and Commercial Law</a:t>
            </a:r>
            <a:br>
              <a:rPr lang="en-US" sz="2800" b="0" dirty="0">
                <a:ln w="0"/>
                <a:solidFill>
                  <a:schemeClr val="tx1"/>
                </a:solidFill>
                <a:effectLst>
                  <a:outerShdw blurRad="38100" dist="19050" dir="2700000" algn="tl" rotWithShape="0">
                    <a:schemeClr val="dk1">
                      <a:alpha val="40000"/>
                    </a:schemeClr>
                  </a:outerShdw>
                </a:effectLst>
                <a:cs typeface="+mj-cs"/>
              </a:rPr>
            </a:br>
            <a:r>
              <a:rPr lang="en-US" sz="2800" b="0" dirty="0">
                <a:ln w="0"/>
                <a:solidFill>
                  <a:schemeClr val="tx1"/>
                </a:solidFill>
                <a:effectLst>
                  <a:outerShdw blurRad="38100" dist="19050" dir="2700000" algn="tl" rotWithShape="0">
                    <a:schemeClr val="dk1">
                      <a:alpha val="40000"/>
                    </a:schemeClr>
                  </a:outerShdw>
                </a:effectLst>
                <a:cs typeface="+mj-cs"/>
              </a:rPr>
              <a:t>Is Commercial Law just a part of private Law?</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21D050-C1AB-7507-34E7-0877130BF33B}"/>
              </a:ext>
            </a:extLst>
          </p:cNvPr>
          <p:cNvSpPr>
            <a:spLocks noGrp="1"/>
          </p:cNvSpPr>
          <p:nvPr>
            <p:ph type="title"/>
          </p:nvPr>
        </p:nvSpPr>
        <p:spPr>
          <a:xfrm>
            <a:off x="611560" y="2694600"/>
            <a:ext cx="8227665" cy="1468800"/>
          </a:xfrm>
        </p:spPr>
        <p:txBody>
          <a:bodyPr/>
          <a:lstStyle/>
          <a:p>
            <a:r>
              <a:rPr lang="es-ES" dirty="0"/>
              <a:t>“</a:t>
            </a:r>
            <a:r>
              <a:rPr lang="es-ES" dirty="0" err="1"/>
              <a:t>Quod</a:t>
            </a:r>
            <a:r>
              <a:rPr lang="es-ES" dirty="0"/>
              <a:t> </a:t>
            </a:r>
            <a:r>
              <a:rPr lang="es-ES" dirty="0" err="1"/>
              <a:t>gerunt</a:t>
            </a:r>
            <a:r>
              <a:rPr lang="es-ES" dirty="0"/>
              <a:t> </a:t>
            </a:r>
            <a:r>
              <a:rPr lang="es-ES" dirty="0" err="1"/>
              <a:t>mercatores</a:t>
            </a:r>
            <a:r>
              <a:rPr lang="es-ES" dirty="0"/>
              <a:t>, </a:t>
            </a:r>
            <a:br>
              <a:rPr lang="es-ES" dirty="0"/>
            </a:br>
            <a:r>
              <a:rPr lang="es-ES" dirty="0" err="1"/>
              <a:t>quasi</a:t>
            </a:r>
            <a:r>
              <a:rPr lang="es-ES" dirty="0"/>
              <a:t> </a:t>
            </a:r>
            <a:r>
              <a:rPr lang="es-ES" dirty="0" err="1"/>
              <a:t>publicum</a:t>
            </a:r>
            <a:r>
              <a:rPr lang="es-ES" dirty="0"/>
              <a:t> </a:t>
            </a:r>
            <a:r>
              <a:rPr lang="es-ES" dirty="0" err="1"/>
              <a:t>officium</a:t>
            </a:r>
            <a:r>
              <a:rPr lang="es-ES" dirty="0"/>
              <a:t>”</a:t>
            </a:r>
          </a:p>
        </p:txBody>
      </p:sp>
    </p:spTree>
    <p:extLst>
      <p:ext uri="{BB962C8B-B14F-4D97-AF65-F5344CB8AC3E}">
        <p14:creationId xmlns:p14="http://schemas.microsoft.com/office/powerpoint/2010/main" val="1772770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Título">
            <a:extLst>
              <a:ext uri="{FF2B5EF4-FFF2-40B4-BE49-F238E27FC236}">
                <a16:creationId xmlns:a16="http://schemas.microsoft.com/office/drawing/2014/main" id="{8EC9F206-5102-7C45-961C-E1B43EC45952}"/>
              </a:ext>
            </a:extLst>
          </p:cNvPr>
          <p:cNvSpPr>
            <a:spLocks noGrp="1"/>
          </p:cNvSpPr>
          <p:nvPr>
            <p:ph type="title"/>
          </p:nvPr>
        </p:nvSpPr>
        <p:spPr/>
        <p:txBody>
          <a:bodyPr/>
          <a:lstStyle/>
          <a:p>
            <a:pPr algn="l" eaLnBrk="1" hangingPunct="1"/>
            <a:r>
              <a:rPr lang="es-ES_tradnl" altLang="es-ES" u="sng" dirty="0" err="1">
                <a:solidFill>
                  <a:srgbClr val="EAEAEA"/>
                </a:solidFill>
                <a:latin typeface="Cambria" panose="02040503050406030204" pitchFamily="18" charset="0"/>
              </a:rPr>
              <a:t>Private</a:t>
            </a:r>
            <a:r>
              <a:rPr lang="es-ES_tradnl" altLang="es-ES" u="sng" dirty="0">
                <a:solidFill>
                  <a:srgbClr val="EAEAEA"/>
                </a:solidFill>
                <a:latin typeface="Cambria" panose="02040503050406030204" pitchFamily="18" charset="0"/>
              </a:rPr>
              <a:t> </a:t>
            </a:r>
            <a:r>
              <a:rPr lang="es-ES_tradnl" altLang="es-ES" u="sng" dirty="0" err="1">
                <a:solidFill>
                  <a:srgbClr val="EAEAEA"/>
                </a:solidFill>
                <a:latin typeface="Cambria" panose="02040503050406030204" pitchFamily="18" charset="0"/>
              </a:rPr>
              <a:t>Law</a:t>
            </a:r>
            <a:endParaRPr lang="es-ES_tradnl" altLang="es-ES" u="sng" dirty="0">
              <a:solidFill>
                <a:srgbClr val="EAEAEA"/>
              </a:solidFill>
              <a:latin typeface="Cambria" panose="02040503050406030204" pitchFamily="18" charset="0"/>
            </a:endParaRPr>
          </a:p>
        </p:txBody>
      </p:sp>
      <p:graphicFrame>
        <p:nvGraphicFramePr>
          <p:cNvPr id="5" name="4 Marcador de contenido">
            <a:extLst>
              <a:ext uri="{FF2B5EF4-FFF2-40B4-BE49-F238E27FC236}">
                <a16:creationId xmlns:a16="http://schemas.microsoft.com/office/drawing/2014/main" id="{F62A62A1-A8A4-CD4A-BDC2-C2CD59B347FB}"/>
              </a:ext>
            </a:extLst>
          </p:cNvPr>
          <p:cNvGraphicFramePr>
            <a:graphicFrameLocks noGrp="1"/>
          </p:cNvGraphicFramePr>
          <p:nvPr>
            <p:ph sz="half" idx="1"/>
            <p:extLst>
              <p:ext uri="{D42A27DB-BD31-4B8C-83A1-F6EECF244321}">
                <p14:modId xmlns:p14="http://schemas.microsoft.com/office/powerpoint/2010/main" val="1399192828"/>
              </p:ext>
            </p:extLst>
          </p:nvPr>
        </p:nvGraphicFramePr>
        <p:xfrm>
          <a:off x="251520" y="2780928"/>
          <a:ext cx="4042792" cy="2664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6 Marcador de contenido">
            <a:extLst>
              <a:ext uri="{FF2B5EF4-FFF2-40B4-BE49-F238E27FC236}">
                <a16:creationId xmlns:a16="http://schemas.microsoft.com/office/drawing/2014/main" id="{C4A8521C-726E-7B4D-A04C-D19E8E13188E}"/>
              </a:ext>
            </a:extLst>
          </p:cNvPr>
          <p:cNvGraphicFramePr>
            <a:graphicFrameLocks noGrp="1"/>
          </p:cNvGraphicFramePr>
          <p:nvPr>
            <p:ph sz="half" idx="2"/>
            <p:extLst>
              <p:ext uri="{D42A27DB-BD31-4B8C-83A1-F6EECF244321}">
                <p14:modId xmlns:p14="http://schemas.microsoft.com/office/powerpoint/2010/main" val="3097028753"/>
              </p:ext>
            </p:extLst>
          </p:nvPr>
        </p:nvGraphicFramePr>
        <p:xfrm>
          <a:off x="4644008" y="1988840"/>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5 Rectángulo redondeado">
            <a:extLst>
              <a:ext uri="{FF2B5EF4-FFF2-40B4-BE49-F238E27FC236}">
                <a16:creationId xmlns:a16="http://schemas.microsoft.com/office/drawing/2014/main" id="{5EA5FCED-1258-9E47-9FBE-6DDBEBBB5075}"/>
              </a:ext>
            </a:extLst>
          </p:cNvPr>
          <p:cNvSpPr/>
          <p:nvPr/>
        </p:nvSpPr>
        <p:spPr>
          <a:xfrm>
            <a:off x="755650" y="1989138"/>
            <a:ext cx="3311525" cy="1008062"/>
          </a:xfrm>
          <a:prstGeom prst="roundRect">
            <a:avLst/>
          </a:prstGeom>
          <a:solidFill>
            <a:schemeClr val="tx1"/>
          </a:solid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800" b="1" dirty="0">
                <a:solidFill>
                  <a:srgbClr val="D60093"/>
                </a:solidFill>
              </a:rPr>
              <a:t>Civil </a:t>
            </a:r>
            <a:r>
              <a:rPr lang="es-ES_tradnl" sz="2800" b="1" dirty="0" err="1">
                <a:solidFill>
                  <a:srgbClr val="D60093"/>
                </a:solidFill>
              </a:rPr>
              <a:t>Law</a:t>
            </a:r>
            <a:endParaRPr lang="es-ES_tradnl" sz="2800" b="1" dirty="0">
              <a:solidFill>
                <a:srgbClr val="D60093"/>
              </a:solidFill>
            </a:endParaRPr>
          </a:p>
        </p:txBody>
      </p:sp>
      <p:sp>
        <p:nvSpPr>
          <p:cNvPr id="8" name="7 Elipse">
            <a:extLst>
              <a:ext uri="{FF2B5EF4-FFF2-40B4-BE49-F238E27FC236}">
                <a16:creationId xmlns:a16="http://schemas.microsoft.com/office/drawing/2014/main" id="{6DB1B110-3619-524A-99FF-A2655DFC005C}"/>
              </a:ext>
            </a:extLst>
          </p:cNvPr>
          <p:cNvSpPr/>
          <p:nvPr/>
        </p:nvSpPr>
        <p:spPr>
          <a:xfrm>
            <a:off x="5508625" y="5805488"/>
            <a:ext cx="2268538" cy="1052512"/>
          </a:xfrm>
          <a:prstGeom prst="ellipse">
            <a:avLst/>
          </a:prstGeom>
          <a:solidFill>
            <a:srgbClr val="D60093">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400" b="1" dirty="0">
                <a:solidFill>
                  <a:schemeClr val="bg1"/>
                </a:solidFill>
              </a:rPr>
              <a:t>MARKET</a:t>
            </a:r>
          </a:p>
        </p:txBody>
      </p:sp>
      <p:sp>
        <p:nvSpPr>
          <p:cNvPr id="9" name="8 Rectángulo redondeado">
            <a:extLst>
              <a:ext uri="{FF2B5EF4-FFF2-40B4-BE49-F238E27FC236}">
                <a16:creationId xmlns:a16="http://schemas.microsoft.com/office/drawing/2014/main" id="{5DBC6405-60B0-5B41-954E-88E1546D9E2A}"/>
              </a:ext>
            </a:extLst>
          </p:cNvPr>
          <p:cNvSpPr/>
          <p:nvPr/>
        </p:nvSpPr>
        <p:spPr>
          <a:xfrm>
            <a:off x="5076825" y="908050"/>
            <a:ext cx="3311525" cy="1008063"/>
          </a:xfrm>
          <a:prstGeom prst="roundRect">
            <a:avLst/>
          </a:prstGeom>
          <a:solidFill>
            <a:schemeClr val="tx1"/>
          </a:solid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800" b="1" dirty="0" err="1">
                <a:solidFill>
                  <a:srgbClr val="D60093"/>
                </a:solidFill>
              </a:rPr>
              <a:t>Commercial</a:t>
            </a:r>
            <a:r>
              <a:rPr lang="es-ES_tradnl" sz="2800" b="1" dirty="0">
                <a:solidFill>
                  <a:srgbClr val="D60093"/>
                </a:solidFill>
              </a:rPr>
              <a:t> </a:t>
            </a:r>
            <a:r>
              <a:rPr lang="es-ES_tradnl" sz="2800" b="1" dirty="0" err="1">
                <a:solidFill>
                  <a:srgbClr val="D60093"/>
                </a:solidFill>
              </a:rPr>
              <a:t>Law</a:t>
            </a:r>
            <a:endParaRPr lang="es-ES_tradnl" sz="2800" b="1" dirty="0">
              <a:solidFill>
                <a:srgbClr val="D60093"/>
              </a:solidFill>
            </a:endParaRPr>
          </a:p>
        </p:txBody>
      </p:sp>
      <p:sp>
        <p:nvSpPr>
          <p:cNvPr id="10" name="9 Flecha izquierda y derecha">
            <a:extLst>
              <a:ext uri="{FF2B5EF4-FFF2-40B4-BE49-F238E27FC236}">
                <a16:creationId xmlns:a16="http://schemas.microsoft.com/office/drawing/2014/main" id="{536EB650-DA6A-C340-80D2-5EDA318ABF23}"/>
              </a:ext>
            </a:extLst>
          </p:cNvPr>
          <p:cNvSpPr/>
          <p:nvPr/>
        </p:nvSpPr>
        <p:spPr>
          <a:xfrm>
            <a:off x="6300788" y="2420938"/>
            <a:ext cx="935037" cy="360362"/>
          </a:xfrm>
          <a:prstGeom prst="lef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p>
        </p:txBody>
      </p:sp>
      <p:sp>
        <p:nvSpPr>
          <p:cNvPr id="11" name="10 Flecha abajo">
            <a:extLst>
              <a:ext uri="{FF2B5EF4-FFF2-40B4-BE49-F238E27FC236}">
                <a16:creationId xmlns:a16="http://schemas.microsoft.com/office/drawing/2014/main" id="{C78B7619-D2B2-A54D-8C47-A0D547218471}"/>
              </a:ext>
            </a:extLst>
          </p:cNvPr>
          <p:cNvSpPr/>
          <p:nvPr/>
        </p:nvSpPr>
        <p:spPr>
          <a:xfrm rot="20273676">
            <a:off x="6289675" y="3113088"/>
            <a:ext cx="576263" cy="1112837"/>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p>
        </p:txBody>
      </p:sp>
      <p:sp>
        <p:nvSpPr>
          <p:cNvPr id="2" name="Rectángulo redondeado 1">
            <a:extLst>
              <a:ext uri="{FF2B5EF4-FFF2-40B4-BE49-F238E27FC236}">
                <a16:creationId xmlns:a16="http://schemas.microsoft.com/office/drawing/2014/main" id="{AB327D55-9F87-7442-8AEB-894207C3E2A4}"/>
              </a:ext>
            </a:extLst>
          </p:cNvPr>
          <p:cNvSpPr>
            <a:spLocks noChangeArrowheads="1"/>
          </p:cNvSpPr>
          <p:nvPr/>
        </p:nvSpPr>
        <p:spPr bwMode="auto">
          <a:xfrm>
            <a:off x="2195513" y="5876925"/>
            <a:ext cx="3313112" cy="865188"/>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8"/>
              </a:srgbClr>
            </a:outerShdw>
          </a:effec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s-ES" altLang="es-ES" sz="1800" b="1" dirty="0" err="1">
                <a:solidFill>
                  <a:srgbClr val="FFFFFF"/>
                </a:solidFill>
              </a:rPr>
              <a:t>Acts</a:t>
            </a:r>
            <a:r>
              <a:rPr lang="es-ES" altLang="es-ES" sz="1800" b="1" dirty="0">
                <a:solidFill>
                  <a:srgbClr val="FFFFFF"/>
                </a:solidFill>
              </a:rPr>
              <a:t> of </a:t>
            </a:r>
            <a:r>
              <a:rPr lang="es-ES" altLang="es-ES" sz="1800" b="1" dirty="0" err="1">
                <a:solidFill>
                  <a:srgbClr val="FFFFFF"/>
                </a:solidFill>
              </a:rPr>
              <a:t>business</a:t>
            </a:r>
            <a:r>
              <a:rPr lang="es-ES" altLang="es-ES" sz="1800" b="1" dirty="0">
                <a:solidFill>
                  <a:srgbClr val="FFFFFF"/>
                </a:solidFill>
              </a:rPr>
              <a:t> </a:t>
            </a:r>
            <a:r>
              <a:rPr lang="es-ES" altLang="es-ES" sz="1800" b="1" dirty="0" err="1">
                <a:solidFill>
                  <a:srgbClr val="FFFFFF"/>
                </a:solidFill>
              </a:rPr>
              <a:t>traffic</a:t>
            </a:r>
            <a:r>
              <a:rPr lang="es-ES" altLang="es-ES" sz="1800" b="1" dirty="0">
                <a:solidFill>
                  <a:srgbClr val="FFFFFF"/>
                </a:solidFill>
              </a:rPr>
              <a:t>: </a:t>
            </a:r>
          </a:p>
          <a:p>
            <a:pPr algn="ctr" eaLnBrk="1" hangingPunct="1"/>
            <a:r>
              <a:rPr lang="es-ES" altLang="es-ES" sz="1800" dirty="0" err="1">
                <a:solidFill>
                  <a:srgbClr val="FFFFFF"/>
                </a:solidFill>
              </a:rPr>
              <a:t>commercial</a:t>
            </a:r>
            <a:r>
              <a:rPr lang="es-ES" altLang="es-ES" sz="1800" dirty="0">
                <a:solidFill>
                  <a:srgbClr val="FFFFFF"/>
                </a:solidFill>
              </a:rPr>
              <a:t>, industrial </a:t>
            </a:r>
            <a:r>
              <a:rPr lang="es-ES" altLang="es-ES" sz="1800" dirty="0" err="1">
                <a:solidFill>
                  <a:srgbClr val="FFFFFF"/>
                </a:solidFill>
              </a:rPr>
              <a:t>or</a:t>
            </a:r>
            <a:r>
              <a:rPr lang="es-ES" altLang="es-ES" sz="1800" dirty="0">
                <a:solidFill>
                  <a:srgbClr val="FFFFFF"/>
                </a:solidFill>
              </a:rPr>
              <a:t> </a:t>
            </a:r>
            <a:r>
              <a:rPr lang="es-ES" altLang="es-ES" sz="1800" dirty="0" err="1">
                <a:solidFill>
                  <a:srgbClr val="FFFFFF"/>
                </a:solidFill>
              </a:rPr>
              <a:t>services</a:t>
            </a:r>
            <a:endParaRPr lang="es-ES" altLang="es-ES" sz="1800" dirty="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ítulo 1">
            <a:extLst>
              <a:ext uri="{FF2B5EF4-FFF2-40B4-BE49-F238E27FC236}">
                <a16:creationId xmlns:a16="http://schemas.microsoft.com/office/drawing/2014/main" id="{EB108BF4-F553-B549-B34F-EB5F3E4CBFA5}"/>
              </a:ext>
            </a:extLst>
          </p:cNvPr>
          <p:cNvSpPr>
            <a:spLocks noGrp="1"/>
          </p:cNvSpPr>
          <p:nvPr>
            <p:ph type="title"/>
          </p:nvPr>
        </p:nvSpPr>
        <p:spPr>
          <a:xfrm>
            <a:off x="197643" y="0"/>
            <a:ext cx="8893175" cy="922337"/>
          </a:xfrm>
          <a:ln>
            <a:noFill/>
          </a:ln>
        </p:spPr>
        <p:txBody>
          <a:bodyPr>
            <a:normAutofit fontScale="90000"/>
          </a:bodyPr>
          <a:lstStyle/>
          <a:p>
            <a:pPr eaLnBrk="1" hangingPunct="1"/>
            <a:r>
              <a:rPr lang="es-ES" altLang="es-ES" sz="3200" dirty="0" err="1">
                <a:solidFill>
                  <a:schemeClr val="accent3">
                    <a:lumMod val="50000"/>
                  </a:schemeClr>
                </a:solidFill>
              </a:rPr>
              <a:t>What</a:t>
            </a:r>
            <a:r>
              <a:rPr lang="es-ES" altLang="es-ES" sz="3200" dirty="0">
                <a:solidFill>
                  <a:schemeClr val="accent3">
                    <a:lumMod val="50000"/>
                  </a:schemeClr>
                </a:solidFill>
              </a:rPr>
              <a:t> </a:t>
            </a:r>
            <a:r>
              <a:rPr lang="es-ES" altLang="es-ES" sz="3200" dirty="0" err="1">
                <a:solidFill>
                  <a:schemeClr val="accent3">
                    <a:lumMod val="50000"/>
                  </a:schemeClr>
                </a:solidFill>
              </a:rPr>
              <a:t>is</a:t>
            </a:r>
            <a:r>
              <a:rPr lang="es-ES" altLang="es-ES" sz="3200" dirty="0">
                <a:solidFill>
                  <a:schemeClr val="accent3">
                    <a:lumMod val="50000"/>
                  </a:schemeClr>
                </a:solidFill>
              </a:rPr>
              <a:t> </a:t>
            </a:r>
            <a:r>
              <a:rPr lang="es-ES" altLang="es-ES" sz="3200" dirty="0" err="1">
                <a:solidFill>
                  <a:schemeClr val="accent3">
                    <a:lumMod val="50000"/>
                  </a:schemeClr>
                </a:solidFill>
              </a:rPr>
              <a:t>Commercial</a:t>
            </a:r>
            <a:r>
              <a:rPr lang="es-ES" altLang="es-ES" sz="3200" dirty="0">
                <a:solidFill>
                  <a:schemeClr val="accent3">
                    <a:lumMod val="50000"/>
                  </a:schemeClr>
                </a:solidFill>
              </a:rPr>
              <a:t> </a:t>
            </a:r>
            <a:r>
              <a:rPr lang="es-ES" altLang="es-ES" sz="3200" dirty="0" err="1">
                <a:solidFill>
                  <a:schemeClr val="accent3">
                    <a:lumMod val="50000"/>
                  </a:schemeClr>
                </a:solidFill>
              </a:rPr>
              <a:t>Law</a:t>
            </a:r>
            <a:r>
              <a:rPr lang="es-ES" altLang="es-ES" sz="3200" dirty="0">
                <a:solidFill>
                  <a:schemeClr val="accent3">
                    <a:lumMod val="50000"/>
                  </a:schemeClr>
                </a:solidFill>
              </a:rPr>
              <a:t>? </a:t>
            </a:r>
            <a:r>
              <a:rPr lang="es-ES" altLang="es-ES" sz="3200" dirty="0" err="1">
                <a:solidFill>
                  <a:schemeClr val="accent3">
                    <a:lumMod val="50000"/>
                  </a:schemeClr>
                </a:solidFill>
              </a:rPr>
              <a:t>Delimitation</a:t>
            </a:r>
            <a:r>
              <a:rPr lang="es-ES" altLang="es-ES" sz="3200" dirty="0">
                <a:solidFill>
                  <a:schemeClr val="accent3">
                    <a:lumMod val="50000"/>
                  </a:schemeClr>
                </a:solidFill>
              </a:rPr>
              <a:t> </a:t>
            </a:r>
            <a:r>
              <a:rPr lang="es-ES" altLang="es-ES" sz="3200" dirty="0" err="1">
                <a:solidFill>
                  <a:schemeClr val="accent3">
                    <a:lumMod val="50000"/>
                  </a:schemeClr>
                </a:solidFill>
              </a:rPr>
              <a:t>criteria</a:t>
            </a:r>
            <a:endParaRPr lang="es-ES" altLang="es-ES" sz="3200" dirty="0">
              <a:solidFill>
                <a:schemeClr val="accent3">
                  <a:lumMod val="50000"/>
                </a:schemeClr>
              </a:solidFill>
            </a:endParaRPr>
          </a:p>
        </p:txBody>
      </p:sp>
      <p:graphicFrame>
        <p:nvGraphicFramePr>
          <p:cNvPr id="5" name="Marcador de contenido 4">
            <a:extLst>
              <a:ext uri="{FF2B5EF4-FFF2-40B4-BE49-F238E27FC236}">
                <a16:creationId xmlns:a16="http://schemas.microsoft.com/office/drawing/2014/main" id="{56508CCA-83A2-8843-83A8-30AB6BF72CA7}"/>
              </a:ext>
            </a:extLst>
          </p:cNvPr>
          <p:cNvGraphicFramePr>
            <a:graphicFrameLocks noGrp="1"/>
          </p:cNvGraphicFramePr>
          <p:nvPr>
            <p:ph sz="half" idx="1"/>
            <p:extLst>
              <p:ext uri="{D42A27DB-BD31-4B8C-83A1-F6EECF244321}">
                <p14:modId xmlns:p14="http://schemas.microsoft.com/office/powerpoint/2010/main" val="390715369"/>
              </p:ext>
            </p:extLst>
          </p:nvPr>
        </p:nvGraphicFramePr>
        <p:xfrm>
          <a:off x="251520" y="1196752"/>
          <a:ext cx="4038600" cy="3412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Marcador de contenido 4">
            <a:extLst>
              <a:ext uri="{FF2B5EF4-FFF2-40B4-BE49-F238E27FC236}">
                <a16:creationId xmlns:a16="http://schemas.microsoft.com/office/drawing/2014/main" id="{4C7038D2-EC4E-2643-86DA-3031EA936751}"/>
              </a:ext>
            </a:extLst>
          </p:cNvPr>
          <p:cNvGraphicFramePr>
            <a:graphicFrameLocks noGrp="1"/>
          </p:cNvGraphicFramePr>
          <p:nvPr>
            <p:ph sz="half" idx="2"/>
            <p:extLst>
              <p:ext uri="{D42A27DB-BD31-4B8C-83A1-F6EECF244321}">
                <p14:modId xmlns:p14="http://schemas.microsoft.com/office/powerpoint/2010/main" val="3376667930"/>
              </p:ext>
            </p:extLst>
          </p:nvPr>
        </p:nvGraphicFramePr>
        <p:xfrm>
          <a:off x="4880641" y="1170228"/>
          <a:ext cx="4038600" cy="36724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Rectángulo 6">
            <a:extLst>
              <a:ext uri="{FF2B5EF4-FFF2-40B4-BE49-F238E27FC236}">
                <a16:creationId xmlns:a16="http://schemas.microsoft.com/office/drawing/2014/main" id="{1A788132-BC0F-CF4A-A000-E64A3189E319}"/>
              </a:ext>
            </a:extLst>
          </p:cNvPr>
          <p:cNvSpPr>
            <a:spLocks noChangeArrowheads="1"/>
          </p:cNvSpPr>
          <p:nvPr/>
        </p:nvSpPr>
        <p:spPr bwMode="auto">
          <a:xfrm>
            <a:off x="323850" y="4652963"/>
            <a:ext cx="8640763" cy="208915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s-ES" altLang="es-ES" sz="2800" b="1" dirty="0" err="1"/>
              <a:t>Spain</a:t>
            </a:r>
            <a:r>
              <a:rPr lang="es-ES" altLang="es-ES" sz="2800" b="1" dirty="0"/>
              <a:t>: </a:t>
            </a:r>
            <a:r>
              <a:rPr lang="es-ES" altLang="es-ES" sz="2800" b="1" dirty="0" err="1"/>
              <a:t>objective</a:t>
            </a:r>
            <a:r>
              <a:rPr lang="es-ES" altLang="es-ES" sz="2800" b="1" dirty="0"/>
              <a:t> </a:t>
            </a:r>
            <a:r>
              <a:rPr lang="es-ES" altLang="es-ES" sz="2800" b="1" dirty="0" err="1"/>
              <a:t>system</a:t>
            </a:r>
            <a:r>
              <a:rPr lang="es-ES" altLang="es-ES" sz="2800" b="1" dirty="0"/>
              <a:t> </a:t>
            </a:r>
            <a:r>
              <a:rPr lang="es-ES" altLang="es-ES" sz="2000" dirty="0">
                <a:solidFill>
                  <a:srgbClr val="FFFFFF"/>
                </a:solidFill>
              </a:rPr>
              <a:t>- Art. 2 C. of c.: </a:t>
            </a:r>
          </a:p>
          <a:p>
            <a:pPr algn="ctr" eaLnBrk="1" hangingPunct="1"/>
            <a:r>
              <a:rPr lang="es-ES" altLang="es-ES" sz="2000" dirty="0">
                <a:solidFill>
                  <a:srgbClr val="FFFFFF"/>
                </a:solidFill>
              </a:rPr>
              <a:t>”</a:t>
            </a:r>
            <a:r>
              <a:rPr lang="es-ES" altLang="es-ES" sz="2000" dirty="0" err="1">
                <a:solidFill>
                  <a:srgbClr val="FFFFFF"/>
                </a:solidFill>
              </a:rPr>
              <a:t>Acts</a:t>
            </a:r>
            <a:r>
              <a:rPr lang="es-ES" altLang="es-ES" sz="2000" dirty="0">
                <a:solidFill>
                  <a:srgbClr val="FFFFFF"/>
                </a:solidFill>
              </a:rPr>
              <a:t> of </a:t>
            </a:r>
            <a:r>
              <a:rPr lang="es-ES" altLang="es-ES" sz="2000" dirty="0" err="1">
                <a:solidFill>
                  <a:srgbClr val="FFFFFF"/>
                </a:solidFill>
              </a:rPr>
              <a:t>commerce</a:t>
            </a:r>
            <a:r>
              <a:rPr lang="es-ES" altLang="es-ES" sz="2000" dirty="0">
                <a:solidFill>
                  <a:srgbClr val="FFFFFF"/>
                </a:solidFill>
              </a:rPr>
              <a:t>, </a:t>
            </a:r>
            <a:r>
              <a:rPr lang="es-ES" altLang="es-ES" sz="2000" i="1" dirty="0" err="1">
                <a:solidFill>
                  <a:srgbClr val="660066"/>
                </a:solidFill>
              </a:rPr>
              <a:t>whether</a:t>
            </a:r>
            <a:r>
              <a:rPr lang="es-ES" altLang="es-ES" sz="2000" i="1" dirty="0">
                <a:solidFill>
                  <a:srgbClr val="660066"/>
                </a:solidFill>
              </a:rPr>
              <a:t> </a:t>
            </a:r>
            <a:r>
              <a:rPr lang="es-ES" altLang="es-ES" sz="2000" i="1" dirty="0" err="1">
                <a:solidFill>
                  <a:srgbClr val="660066"/>
                </a:solidFill>
              </a:rPr>
              <a:t>performed</a:t>
            </a:r>
            <a:r>
              <a:rPr lang="es-ES" altLang="es-ES" sz="2000" i="1" dirty="0">
                <a:solidFill>
                  <a:srgbClr val="660066"/>
                </a:solidFill>
              </a:rPr>
              <a:t> </a:t>
            </a:r>
            <a:r>
              <a:rPr lang="es-ES" altLang="es-ES" sz="2000" i="1" dirty="0" err="1">
                <a:solidFill>
                  <a:srgbClr val="660066"/>
                </a:solidFill>
              </a:rPr>
              <a:t>by</a:t>
            </a:r>
            <a:r>
              <a:rPr lang="es-ES" altLang="es-ES" sz="2000" i="1" dirty="0">
                <a:solidFill>
                  <a:srgbClr val="660066"/>
                </a:solidFill>
              </a:rPr>
              <a:t> </a:t>
            </a:r>
            <a:r>
              <a:rPr lang="es-ES" altLang="es-ES" sz="2000" i="1" dirty="0" err="1">
                <a:solidFill>
                  <a:srgbClr val="660066"/>
                </a:solidFill>
              </a:rPr>
              <a:t>businesspersons</a:t>
            </a:r>
            <a:r>
              <a:rPr lang="es-ES" altLang="es-ES" sz="2000" i="1" dirty="0">
                <a:solidFill>
                  <a:srgbClr val="660066"/>
                </a:solidFill>
              </a:rPr>
              <a:t> </a:t>
            </a:r>
            <a:r>
              <a:rPr lang="es-ES" altLang="es-ES" sz="2000" i="1" dirty="0" err="1">
                <a:solidFill>
                  <a:srgbClr val="660066"/>
                </a:solidFill>
              </a:rPr>
              <a:t>or</a:t>
            </a:r>
            <a:r>
              <a:rPr lang="es-ES" altLang="es-ES" sz="2000" i="1" dirty="0">
                <a:solidFill>
                  <a:srgbClr val="660066"/>
                </a:solidFill>
              </a:rPr>
              <a:t> </a:t>
            </a:r>
            <a:r>
              <a:rPr lang="es-ES" altLang="es-ES" sz="2000" i="1" dirty="0" err="1">
                <a:solidFill>
                  <a:srgbClr val="660066"/>
                </a:solidFill>
              </a:rPr>
              <a:t>not</a:t>
            </a:r>
            <a:r>
              <a:rPr lang="es-ES" altLang="es-ES" sz="2000" dirty="0">
                <a:solidFill>
                  <a:srgbClr val="FFFFFF"/>
                </a:solidFill>
              </a:rPr>
              <a:t>, and </a:t>
            </a:r>
            <a:r>
              <a:rPr lang="es-ES" altLang="es-ES" sz="2000" dirty="0" err="1">
                <a:solidFill>
                  <a:srgbClr val="FFFFFF"/>
                </a:solidFill>
              </a:rPr>
              <a:t>whether</a:t>
            </a:r>
            <a:r>
              <a:rPr lang="es-ES" altLang="es-ES" sz="2000" dirty="0">
                <a:solidFill>
                  <a:srgbClr val="FFFFFF"/>
                </a:solidFill>
              </a:rPr>
              <a:t> </a:t>
            </a:r>
            <a:r>
              <a:rPr lang="es-ES" altLang="es-ES" sz="2000" dirty="0" err="1">
                <a:solidFill>
                  <a:srgbClr val="FFFFFF"/>
                </a:solidFill>
              </a:rPr>
              <a:t>or</a:t>
            </a:r>
            <a:r>
              <a:rPr lang="es-ES" altLang="es-ES" sz="2000" dirty="0">
                <a:solidFill>
                  <a:srgbClr val="FFFFFF"/>
                </a:solidFill>
              </a:rPr>
              <a:t> </a:t>
            </a:r>
            <a:r>
              <a:rPr lang="es-ES" altLang="es-ES" sz="2000" dirty="0" err="1">
                <a:solidFill>
                  <a:srgbClr val="FFFFFF"/>
                </a:solidFill>
              </a:rPr>
              <a:t>not</a:t>
            </a:r>
            <a:r>
              <a:rPr lang="es-ES" altLang="es-ES" sz="2000" dirty="0">
                <a:solidFill>
                  <a:srgbClr val="FFFFFF"/>
                </a:solidFill>
              </a:rPr>
              <a:t> </a:t>
            </a:r>
            <a:r>
              <a:rPr lang="es-ES" altLang="es-ES" sz="2000" dirty="0" err="1">
                <a:solidFill>
                  <a:srgbClr val="FFFFFF"/>
                </a:solidFill>
              </a:rPr>
              <a:t>they</a:t>
            </a:r>
            <a:r>
              <a:rPr lang="es-ES" altLang="es-ES" sz="2000" dirty="0">
                <a:solidFill>
                  <a:srgbClr val="FFFFFF"/>
                </a:solidFill>
              </a:rPr>
              <a:t> are </a:t>
            </a:r>
            <a:r>
              <a:rPr lang="es-ES" altLang="es-ES" sz="2000" dirty="0" err="1">
                <a:solidFill>
                  <a:srgbClr val="FFFFFF"/>
                </a:solidFill>
              </a:rPr>
              <a:t>specified</a:t>
            </a:r>
            <a:r>
              <a:rPr lang="es-ES" altLang="es-ES" sz="2000" dirty="0">
                <a:solidFill>
                  <a:srgbClr val="FFFFFF"/>
                </a:solidFill>
              </a:rPr>
              <a:t> in </a:t>
            </a:r>
            <a:r>
              <a:rPr lang="es-ES" altLang="es-ES" sz="2000" dirty="0" err="1">
                <a:solidFill>
                  <a:srgbClr val="FFFFFF"/>
                </a:solidFill>
              </a:rPr>
              <a:t>this</a:t>
            </a:r>
            <a:r>
              <a:rPr lang="es-ES" altLang="es-ES" sz="2000" dirty="0">
                <a:solidFill>
                  <a:srgbClr val="FFFFFF"/>
                </a:solidFill>
              </a:rPr>
              <a:t> </a:t>
            </a:r>
            <a:r>
              <a:rPr lang="es-ES" altLang="es-ES" sz="2000" dirty="0" err="1">
                <a:solidFill>
                  <a:srgbClr val="FFFFFF"/>
                </a:solidFill>
              </a:rPr>
              <a:t>Code</a:t>
            </a:r>
            <a:r>
              <a:rPr lang="es-ES" altLang="es-ES" sz="2000" dirty="0">
                <a:solidFill>
                  <a:srgbClr val="FFFFFF"/>
                </a:solidFill>
              </a:rPr>
              <a:t> (…)</a:t>
            </a:r>
          </a:p>
          <a:p>
            <a:pPr algn="ctr" eaLnBrk="1" hangingPunct="1"/>
            <a:r>
              <a:rPr lang="es-ES" altLang="es-ES" sz="2000" dirty="0" err="1">
                <a:solidFill>
                  <a:srgbClr val="FFFFFF"/>
                </a:solidFill>
              </a:rPr>
              <a:t>The</a:t>
            </a:r>
            <a:r>
              <a:rPr lang="es-ES" altLang="es-ES" sz="2000" dirty="0">
                <a:solidFill>
                  <a:srgbClr val="FFFFFF"/>
                </a:solidFill>
              </a:rPr>
              <a:t> </a:t>
            </a:r>
            <a:r>
              <a:rPr lang="es-ES" altLang="es-ES" sz="2000" dirty="0" err="1">
                <a:solidFill>
                  <a:srgbClr val="FFFFFF"/>
                </a:solidFill>
              </a:rPr>
              <a:t>acts</a:t>
            </a:r>
            <a:r>
              <a:rPr lang="es-ES" altLang="es-ES" sz="2000" dirty="0">
                <a:solidFill>
                  <a:srgbClr val="FFFFFF"/>
                </a:solidFill>
              </a:rPr>
              <a:t> </a:t>
            </a:r>
            <a:r>
              <a:rPr lang="es-ES" altLang="es-ES" sz="2000" dirty="0" err="1">
                <a:solidFill>
                  <a:srgbClr val="FFFFFF"/>
                </a:solidFill>
              </a:rPr>
              <a:t>included</a:t>
            </a:r>
            <a:r>
              <a:rPr lang="es-ES" altLang="es-ES" sz="2000" dirty="0">
                <a:solidFill>
                  <a:srgbClr val="FFFFFF"/>
                </a:solidFill>
              </a:rPr>
              <a:t> in </a:t>
            </a:r>
            <a:r>
              <a:rPr lang="es-ES" altLang="es-ES" sz="2000" dirty="0" err="1">
                <a:solidFill>
                  <a:srgbClr val="FFFFFF"/>
                </a:solidFill>
              </a:rPr>
              <a:t>this</a:t>
            </a:r>
            <a:r>
              <a:rPr lang="es-ES" altLang="es-ES" sz="2000" dirty="0">
                <a:solidFill>
                  <a:srgbClr val="FFFFFF"/>
                </a:solidFill>
              </a:rPr>
              <a:t> </a:t>
            </a:r>
            <a:r>
              <a:rPr lang="es-ES" altLang="es-ES" sz="2000" dirty="0" err="1">
                <a:solidFill>
                  <a:srgbClr val="FFFFFF"/>
                </a:solidFill>
              </a:rPr>
              <a:t>Code</a:t>
            </a:r>
            <a:r>
              <a:rPr lang="es-ES" altLang="es-ES" sz="2000" dirty="0">
                <a:solidFill>
                  <a:srgbClr val="FFFFFF"/>
                </a:solidFill>
              </a:rPr>
              <a:t> </a:t>
            </a:r>
            <a:r>
              <a:rPr lang="es-ES" altLang="es-ES" sz="2000" dirty="0">
                <a:solidFill>
                  <a:srgbClr val="E46C0A"/>
                </a:solidFill>
              </a:rPr>
              <a:t>(</a:t>
            </a:r>
            <a:r>
              <a:rPr lang="es-ES" altLang="es-ES" sz="2000" b="1" dirty="0">
                <a:solidFill>
                  <a:srgbClr val="E46C0A"/>
                </a:solidFill>
              </a:rPr>
              <a:t>INCLUSION</a:t>
            </a:r>
            <a:r>
              <a:rPr lang="es-ES" altLang="es-ES" sz="2000" dirty="0">
                <a:solidFill>
                  <a:srgbClr val="E46C0A"/>
                </a:solidFill>
              </a:rPr>
              <a:t>)</a:t>
            </a:r>
            <a:r>
              <a:rPr lang="es-ES" altLang="es-ES" sz="2000" dirty="0">
                <a:solidFill>
                  <a:srgbClr val="FFFFFF"/>
                </a:solidFill>
              </a:rPr>
              <a:t> and </a:t>
            </a:r>
            <a:r>
              <a:rPr lang="es-ES" altLang="es-ES" sz="2000" dirty="0" err="1">
                <a:solidFill>
                  <a:srgbClr val="FFFFFF"/>
                </a:solidFill>
              </a:rPr>
              <a:t>any</a:t>
            </a:r>
            <a:r>
              <a:rPr lang="es-ES" altLang="es-ES" sz="2000" dirty="0">
                <a:solidFill>
                  <a:srgbClr val="FFFFFF"/>
                </a:solidFill>
              </a:rPr>
              <a:t> </a:t>
            </a:r>
            <a:r>
              <a:rPr lang="es-ES" altLang="es-ES" sz="2000" dirty="0" err="1">
                <a:solidFill>
                  <a:srgbClr val="FFFFFF"/>
                </a:solidFill>
              </a:rPr>
              <a:t>others</a:t>
            </a:r>
            <a:r>
              <a:rPr lang="es-ES" altLang="es-ES" sz="2000" dirty="0">
                <a:solidFill>
                  <a:srgbClr val="FFFFFF"/>
                </a:solidFill>
              </a:rPr>
              <a:t> of a similar </a:t>
            </a:r>
            <a:r>
              <a:rPr lang="es-ES" altLang="es-ES" sz="2000" dirty="0" err="1">
                <a:solidFill>
                  <a:srgbClr val="FFFFFF"/>
                </a:solidFill>
              </a:rPr>
              <a:t>nature</a:t>
            </a:r>
            <a:r>
              <a:rPr lang="es-ES" altLang="es-ES" sz="2000" dirty="0">
                <a:solidFill>
                  <a:srgbClr val="FFFFFF"/>
                </a:solidFill>
              </a:rPr>
              <a:t> </a:t>
            </a:r>
            <a:r>
              <a:rPr lang="es-ES" altLang="es-ES" sz="2000" dirty="0">
                <a:solidFill>
                  <a:srgbClr val="E46C0A"/>
                </a:solidFill>
              </a:rPr>
              <a:t>(</a:t>
            </a:r>
            <a:r>
              <a:rPr lang="es-ES" altLang="es-ES" sz="2000" b="1" dirty="0">
                <a:solidFill>
                  <a:srgbClr val="E46C0A"/>
                </a:solidFill>
              </a:rPr>
              <a:t>ANALOGY</a:t>
            </a:r>
            <a:r>
              <a:rPr lang="es-ES" altLang="es-ES" sz="2000" dirty="0">
                <a:solidFill>
                  <a:srgbClr val="E46C0A"/>
                </a:solidFill>
              </a:rPr>
              <a:t>)</a:t>
            </a:r>
            <a:r>
              <a:rPr lang="es-ES" altLang="es-ES" sz="2000" dirty="0">
                <a:solidFill>
                  <a:srgbClr val="FFFFFF"/>
                </a:solidFill>
              </a:rPr>
              <a:t> </a:t>
            </a:r>
            <a:r>
              <a:rPr lang="es-ES" altLang="es-ES" sz="2000" dirty="0" err="1">
                <a:solidFill>
                  <a:srgbClr val="FFFFFF"/>
                </a:solidFill>
              </a:rPr>
              <a:t>shall</a:t>
            </a:r>
            <a:r>
              <a:rPr lang="es-ES" altLang="es-ES" sz="2000" dirty="0">
                <a:solidFill>
                  <a:srgbClr val="FFFFFF"/>
                </a:solidFill>
              </a:rPr>
              <a:t> be </a:t>
            </a:r>
            <a:r>
              <a:rPr lang="es-ES" altLang="es-ES" sz="2000" dirty="0" err="1">
                <a:solidFill>
                  <a:srgbClr val="FFFFFF"/>
                </a:solidFill>
              </a:rPr>
              <a:t>considered</a:t>
            </a:r>
            <a:r>
              <a:rPr lang="es-ES" altLang="es-ES" sz="2000" dirty="0">
                <a:solidFill>
                  <a:srgbClr val="FFFFFF"/>
                </a:solidFill>
              </a:rPr>
              <a:t> </a:t>
            </a:r>
            <a:r>
              <a:rPr lang="es-ES" altLang="es-ES" sz="2000" dirty="0" err="1">
                <a:solidFill>
                  <a:srgbClr val="FFFFFF"/>
                </a:solidFill>
              </a:rPr>
              <a:t>acts</a:t>
            </a:r>
            <a:r>
              <a:rPr lang="es-ES" altLang="es-ES" sz="2000" dirty="0">
                <a:solidFill>
                  <a:srgbClr val="FFFFFF"/>
                </a:solidFill>
              </a:rPr>
              <a:t> of </a:t>
            </a:r>
            <a:r>
              <a:rPr lang="es-ES" altLang="es-ES" sz="2000" dirty="0" err="1">
                <a:solidFill>
                  <a:srgbClr val="FFFFFF"/>
                </a:solidFill>
              </a:rPr>
              <a:t>commerce</a:t>
            </a:r>
            <a:r>
              <a:rPr lang="es-ES" altLang="es-ES" sz="2000" dirty="0">
                <a:solidFill>
                  <a:srgbClr val="FFFFFF"/>
                </a:soli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Título">
            <a:extLst>
              <a:ext uri="{FF2B5EF4-FFF2-40B4-BE49-F238E27FC236}">
                <a16:creationId xmlns:a16="http://schemas.microsoft.com/office/drawing/2014/main" id="{CDEA0B7B-6E62-2C45-9879-41E8A4B4EEAC}"/>
              </a:ext>
            </a:extLst>
          </p:cNvPr>
          <p:cNvSpPr>
            <a:spLocks noGrp="1"/>
          </p:cNvSpPr>
          <p:nvPr>
            <p:ph type="ctrTitle"/>
          </p:nvPr>
        </p:nvSpPr>
        <p:spPr>
          <a:xfrm>
            <a:off x="539750" y="134548"/>
            <a:ext cx="8064500" cy="1152525"/>
          </a:xfrm>
        </p:spPr>
        <p:txBody>
          <a:bodyPr>
            <a:noAutofit/>
          </a:bodyPr>
          <a:lstStyle/>
          <a:p>
            <a:pPr eaLnBrk="1" hangingPunct="1"/>
            <a:r>
              <a:rPr lang="es-ES_tradnl" altLang="es-ES" sz="4000" dirty="0" err="1">
                <a:solidFill>
                  <a:srgbClr val="F2F2F2"/>
                </a:solidFill>
                <a:latin typeface="Cambria" panose="02040503050406030204" pitchFamily="18" charset="0"/>
              </a:rPr>
              <a:t>What</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does</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the</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regulation</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say</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that</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Commmercial</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Law</a:t>
            </a:r>
            <a:r>
              <a:rPr lang="es-ES_tradnl" altLang="es-ES" sz="4000" dirty="0">
                <a:solidFill>
                  <a:srgbClr val="F2F2F2"/>
                </a:solidFill>
                <a:latin typeface="Cambria" panose="02040503050406030204" pitchFamily="18" charset="0"/>
              </a:rPr>
              <a:t> </a:t>
            </a:r>
            <a:r>
              <a:rPr lang="es-ES_tradnl" altLang="es-ES" sz="4000" dirty="0" err="1">
                <a:solidFill>
                  <a:srgbClr val="F2F2F2"/>
                </a:solidFill>
                <a:latin typeface="Cambria" panose="02040503050406030204" pitchFamily="18" charset="0"/>
              </a:rPr>
              <a:t>actually</a:t>
            </a:r>
            <a:r>
              <a:rPr lang="es-ES_tradnl" altLang="es-ES" sz="4000" dirty="0">
                <a:solidFill>
                  <a:srgbClr val="F2F2F2"/>
                </a:solidFill>
                <a:latin typeface="Cambria" panose="02040503050406030204" pitchFamily="18" charset="0"/>
              </a:rPr>
              <a:t> IS?</a:t>
            </a:r>
          </a:p>
        </p:txBody>
      </p:sp>
      <p:sp>
        <p:nvSpPr>
          <p:cNvPr id="4" name="3 Elipse">
            <a:extLst>
              <a:ext uri="{FF2B5EF4-FFF2-40B4-BE49-F238E27FC236}">
                <a16:creationId xmlns:a16="http://schemas.microsoft.com/office/drawing/2014/main" id="{55671602-6BB0-5D40-BCF3-4F6B7FE504C8}"/>
              </a:ext>
            </a:extLst>
          </p:cNvPr>
          <p:cNvSpPr/>
          <p:nvPr/>
        </p:nvSpPr>
        <p:spPr>
          <a:xfrm>
            <a:off x="432391" y="2204417"/>
            <a:ext cx="2267401" cy="2160240"/>
          </a:xfrm>
          <a:prstGeom prst="ellipse">
            <a:avLst/>
          </a:prstGeom>
          <a:solidFill>
            <a:schemeClr val="tx1">
              <a:alpha val="72000"/>
            </a:schemeClr>
          </a:solidFill>
          <a:ln>
            <a:noFill/>
          </a:ln>
          <a:scene3d>
            <a:camera prst="orthographicFront"/>
            <a:lightRig rig="sof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3200" b="1" dirty="0">
                <a:solidFill>
                  <a:srgbClr val="D60093"/>
                </a:solidFill>
              </a:rPr>
              <a:t>Art. 2 </a:t>
            </a:r>
          </a:p>
          <a:p>
            <a:pPr algn="ctr" eaLnBrk="1" fontAlgn="auto" hangingPunct="1">
              <a:spcBef>
                <a:spcPts val="0"/>
              </a:spcBef>
              <a:spcAft>
                <a:spcPts val="0"/>
              </a:spcAft>
              <a:defRPr/>
            </a:pPr>
            <a:r>
              <a:rPr lang="es-ES_tradnl" sz="3200" b="1" dirty="0">
                <a:solidFill>
                  <a:srgbClr val="D60093"/>
                </a:solidFill>
              </a:rPr>
              <a:t>C. of c.</a:t>
            </a:r>
          </a:p>
        </p:txBody>
      </p:sp>
      <p:sp>
        <p:nvSpPr>
          <p:cNvPr id="5" name="4 Rectángulo redondeado">
            <a:extLst>
              <a:ext uri="{FF2B5EF4-FFF2-40B4-BE49-F238E27FC236}">
                <a16:creationId xmlns:a16="http://schemas.microsoft.com/office/drawing/2014/main" id="{BD72DC0B-A605-9A48-9249-EB13A476B6C2}"/>
              </a:ext>
            </a:extLst>
          </p:cNvPr>
          <p:cNvSpPr/>
          <p:nvPr/>
        </p:nvSpPr>
        <p:spPr>
          <a:xfrm>
            <a:off x="4211638" y="1268413"/>
            <a:ext cx="3744912" cy="1152525"/>
          </a:xfrm>
          <a:prstGeom prst="roundRect">
            <a:avLst/>
          </a:prstGeom>
          <a:solidFill>
            <a:srgbClr val="D600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800" dirty="0" err="1"/>
              <a:t>Acts</a:t>
            </a:r>
            <a:r>
              <a:rPr lang="es-ES_tradnl" sz="2800" dirty="0"/>
              <a:t> of Commerce</a:t>
            </a:r>
          </a:p>
        </p:txBody>
      </p:sp>
      <p:sp>
        <p:nvSpPr>
          <p:cNvPr id="6" name="5 Rectángulo redondeado">
            <a:extLst>
              <a:ext uri="{FF2B5EF4-FFF2-40B4-BE49-F238E27FC236}">
                <a16:creationId xmlns:a16="http://schemas.microsoft.com/office/drawing/2014/main" id="{7C51C466-B5EC-524C-9B60-2430D2D5D135}"/>
              </a:ext>
            </a:extLst>
          </p:cNvPr>
          <p:cNvSpPr/>
          <p:nvPr/>
        </p:nvSpPr>
        <p:spPr>
          <a:xfrm>
            <a:off x="4211638" y="2708275"/>
            <a:ext cx="3744912" cy="1152525"/>
          </a:xfrm>
          <a:prstGeom prst="roundRect">
            <a:avLst/>
          </a:prstGeom>
          <a:solidFill>
            <a:srgbClr val="D6009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400" dirty="0" err="1"/>
              <a:t>Whether</a:t>
            </a:r>
            <a:r>
              <a:rPr lang="es-ES_tradnl" sz="2400" dirty="0"/>
              <a:t> </a:t>
            </a:r>
            <a:r>
              <a:rPr lang="es-ES_tradnl" sz="2400" dirty="0" err="1"/>
              <a:t>performed</a:t>
            </a:r>
            <a:r>
              <a:rPr lang="es-ES_tradnl" sz="2400" dirty="0"/>
              <a:t> </a:t>
            </a:r>
            <a:r>
              <a:rPr lang="es-ES_tradnl" sz="2400" dirty="0" err="1"/>
              <a:t>by</a:t>
            </a:r>
            <a:r>
              <a:rPr lang="es-ES_tradnl" sz="2400" dirty="0"/>
              <a:t> </a:t>
            </a:r>
            <a:r>
              <a:rPr lang="es-ES_tradnl" sz="2400" dirty="0" err="1"/>
              <a:t>businesspersons</a:t>
            </a:r>
            <a:r>
              <a:rPr lang="es-ES_tradnl" sz="2400" dirty="0"/>
              <a:t> </a:t>
            </a:r>
            <a:r>
              <a:rPr lang="es-ES_tradnl" sz="2400" dirty="0" err="1"/>
              <a:t>or</a:t>
            </a:r>
            <a:r>
              <a:rPr lang="es-ES_tradnl" sz="2400" dirty="0"/>
              <a:t> </a:t>
            </a:r>
            <a:r>
              <a:rPr lang="es-ES_tradnl" sz="2400" dirty="0" err="1"/>
              <a:t>not</a:t>
            </a:r>
            <a:endParaRPr lang="es-ES_tradnl" sz="2400" dirty="0"/>
          </a:p>
        </p:txBody>
      </p:sp>
      <p:sp>
        <p:nvSpPr>
          <p:cNvPr id="7" name="6 Rectángulo redondeado">
            <a:extLst>
              <a:ext uri="{FF2B5EF4-FFF2-40B4-BE49-F238E27FC236}">
                <a16:creationId xmlns:a16="http://schemas.microsoft.com/office/drawing/2014/main" id="{09D19BCD-2C72-EE4D-927C-D9B4236172E8}"/>
              </a:ext>
            </a:extLst>
          </p:cNvPr>
          <p:cNvSpPr/>
          <p:nvPr/>
        </p:nvSpPr>
        <p:spPr>
          <a:xfrm>
            <a:off x="4284663" y="4292600"/>
            <a:ext cx="3743325" cy="649288"/>
          </a:xfrm>
          <a:prstGeom prst="roundRect">
            <a:avLst/>
          </a:prstGeom>
          <a:solidFill>
            <a:schemeClr val="tx1">
              <a:lumMod val="95000"/>
              <a:lumOff val="5000"/>
            </a:schemeClr>
          </a:solid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s-ES_tradnl" altLang="es-ES" sz="2000" dirty="0" err="1">
                <a:solidFill>
                  <a:schemeClr val="bg1"/>
                </a:solidFill>
              </a:rPr>
              <a:t>Included</a:t>
            </a:r>
            <a:r>
              <a:rPr lang="es-ES_tradnl" altLang="es-ES" sz="2000" dirty="0">
                <a:solidFill>
                  <a:schemeClr val="bg1"/>
                </a:solidFill>
              </a:rPr>
              <a:t> in </a:t>
            </a:r>
            <a:r>
              <a:rPr lang="es-ES_tradnl" altLang="es-ES" sz="2000" dirty="0" err="1">
                <a:solidFill>
                  <a:schemeClr val="bg1"/>
                </a:solidFill>
              </a:rPr>
              <a:t>this</a:t>
            </a:r>
            <a:r>
              <a:rPr lang="es-ES_tradnl" altLang="es-ES" sz="2000" dirty="0">
                <a:solidFill>
                  <a:schemeClr val="bg1"/>
                </a:solidFill>
              </a:rPr>
              <a:t> </a:t>
            </a:r>
            <a:r>
              <a:rPr lang="es-ES_tradnl" altLang="es-ES" sz="2000" dirty="0" err="1">
                <a:solidFill>
                  <a:schemeClr val="bg1"/>
                </a:solidFill>
              </a:rPr>
              <a:t>Code</a:t>
            </a:r>
            <a:endParaRPr lang="es-ES_tradnl" altLang="es-ES" sz="2000" dirty="0">
              <a:solidFill>
                <a:schemeClr val="bg1"/>
              </a:solidFill>
            </a:endParaRPr>
          </a:p>
        </p:txBody>
      </p:sp>
      <p:sp>
        <p:nvSpPr>
          <p:cNvPr id="9" name="8 Rectángulo redondeado">
            <a:extLst>
              <a:ext uri="{FF2B5EF4-FFF2-40B4-BE49-F238E27FC236}">
                <a16:creationId xmlns:a16="http://schemas.microsoft.com/office/drawing/2014/main" id="{BEF8734B-6AB9-594D-9BE6-8E530A872B02}"/>
              </a:ext>
            </a:extLst>
          </p:cNvPr>
          <p:cNvSpPr/>
          <p:nvPr/>
        </p:nvSpPr>
        <p:spPr>
          <a:xfrm>
            <a:off x="4284663" y="5300663"/>
            <a:ext cx="3743325" cy="649287"/>
          </a:xfrm>
          <a:prstGeom prst="roundRect">
            <a:avLst/>
          </a:prstGeom>
          <a:solidFill>
            <a:schemeClr val="tx1"/>
          </a:solid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s-ES_tradnl" altLang="es-ES" sz="2000" dirty="0" err="1">
                <a:solidFill>
                  <a:schemeClr val="bg1"/>
                </a:solidFill>
              </a:rPr>
              <a:t>Any</a:t>
            </a:r>
            <a:r>
              <a:rPr lang="es-ES_tradnl" altLang="es-ES" sz="2000" dirty="0">
                <a:solidFill>
                  <a:schemeClr val="bg1"/>
                </a:solidFill>
              </a:rPr>
              <a:t> </a:t>
            </a:r>
            <a:r>
              <a:rPr lang="es-ES_tradnl" altLang="es-ES" sz="2000" dirty="0" err="1">
                <a:solidFill>
                  <a:schemeClr val="bg1"/>
                </a:solidFill>
              </a:rPr>
              <a:t>others</a:t>
            </a:r>
            <a:r>
              <a:rPr lang="es-ES_tradnl" altLang="es-ES" sz="2000" dirty="0">
                <a:solidFill>
                  <a:schemeClr val="bg1"/>
                </a:solidFill>
              </a:rPr>
              <a:t> of a similar </a:t>
            </a:r>
            <a:r>
              <a:rPr lang="es-ES_tradnl" altLang="es-ES" sz="2000" dirty="0" err="1">
                <a:solidFill>
                  <a:schemeClr val="bg1"/>
                </a:solidFill>
              </a:rPr>
              <a:t>nature</a:t>
            </a:r>
            <a:endParaRPr lang="es-ES_tradnl" altLang="es-ES" sz="2000" dirty="0">
              <a:solidFill>
                <a:schemeClr val="bg1"/>
              </a:solidFill>
            </a:endParaRPr>
          </a:p>
        </p:txBody>
      </p:sp>
      <p:sp>
        <p:nvSpPr>
          <p:cNvPr id="10" name="9 Flecha curvada hacia la derecha">
            <a:extLst>
              <a:ext uri="{FF2B5EF4-FFF2-40B4-BE49-F238E27FC236}">
                <a16:creationId xmlns:a16="http://schemas.microsoft.com/office/drawing/2014/main" id="{4A67EECE-B0B6-E243-9E7E-F4C8EAB079E4}"/>
              </a:ext>
            </a:extLst>
          </p:cNvPr>
          <p:cNvSpPr/>
          <p:nvPr/>
        </p:nvSpPr>
        <p:spPr>
          <a:xfrm>
            <a:off x="3132138" y="1700213"/>
            <a:ext cx="1008062" cy="3168650"/>
          </a:xfrm>
          <a:prstGeom prst="curved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solidFill>
                <a:schemeClr val="tx1"/>
              </a:solidFill>
            </a:endParaRPr>
          </a:p>
        </p:txBody>
      </p:sp>
      <p:sp>
        <p:nvSpPr>
          <p:cNvPr id="11" name="10 Flecha curvada hacia la izquierda">
            <a:extLst>
              <a:ext uri="{FF2B5EF4-FFF2-40B4-BE49-F238E27FC236}">
                <a16:creationId xmlns:a16="http://schemas.microsoft.com/office/drawing/2014/main" id="{5CB3CDDF-59DE-1A48-84A8-47B857EE797E}"/>
              </a:ext>
            </a:extLst>
          </p:cNvPr>
          <p:cNvSpPr/>
          <p:nvPr/>
        </p:nvSpPr>
        <p:spPr>
          <a:xfrm>
            <a:off x="8027988" y="1700213"/>
            <a:ext cx="936625" cy="4105275"/>
          </a:xfrm>
          <a:prstGeom prst="curved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_tradnl">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ítulo 1">
            <a:extLst>
              <a:ext uri="{FF2B5EF4-FFF2-40B4-BE49-F238E27FC236}">
                <a16:creationId xmlns:a16="http://schemas.microsoft.com/office/drawing/2014/main" id="{B55F3B23-AA1A-BD4E-9695-5E3B0D28FF74}"/>
              </a:ext>
            </a:extLst>
          </p:cNvPr>
          <p:cNvSpPr>
            <a:spLocks noGrp="1"/>
          </p:cNvSpPr>
          <p:nvPr>
            <p:ph type="title"/>
          </p:nvPr>
        </p:nvSpPr>
        <p:spPr>
          <a:xfrm>
            <a:off x="107950" y="7939"/>
            <a:ext cx="8928100" cy="877542"/>
          </a:xfrm>
          <a:ln>
            <a:noFill/>
          </a:ln>
        </p:spPr>
        <p:txBody>
          <a:bodyPr>
            <a:noAutofit/>
          </a:bodyPr>
          <a:lstStyle/>
          <a:p>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Concept of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Commercial</a:t>
            </a:r>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Law</a:t>
            </a:r>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 in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the</a:t>
            </a:r>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Proposal</a:t>
            </a:r>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for</a:t>
            </a:r>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 a new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Commercial</a:t>
            </a:r>
            <a:r>
              <a:rPr lang="es-ES" altLang="es-ES" sz="2400" dirty="0">
                <a:ln w="0">
                  <a:noFill/>
                </a:ln>
                <a:solidFill>
                  <a:schemeClr val="accent4">
                    <a:lumMod val="50000"/>
                  </a:schemeClr>
                </a:solidFill>
                <a:effectLst>
                  <a:outerShdw blurRad="38100" dist="19050" dir="2700000" algn="tl" rotWithShape="0">
                    <a:schemeClr val="dk1">
                      <a:alpha val="40000"/>
                    </a:schemeClr>
                  </a:outerShdw>
                </a:effectLst>
              </a:rPr>
              <a:t> </a:t>
            </a:r>
            <a:r>
              <a:rPr lang="es-ES" altLang="es-ES" sz="2400" dirty="0" err="1">
                <a:ln w="0">
                  <a:noFill/>
                </a:ln>
                <a:solidFill>
                  <a:schemeClr val="accent4">
                    <a:lumMod val="50000"/>
                  </a:schemeClr>
                </a:solidFill>
                <a:effectLst>
                  <a:outerShdw blurRad="38100" dist="19050" dir="2700000" algn="tl" rotWithShape="0">
                    <a:schemeClr val="dk1">
                      <a:alpha val="40000"/>
                    </a:schemeClr>
                  </a:outerShdw>
                </a:effectLst>
              </a:rPr>
              <a:t>Code</a:t>
            </a:r>
            <a:endParaRPr lang="es-ES" altLang="es-ES" sz="2400" dirty="0">
              <a:ln w="0">
                <a:noFill/>
              </a:ln>
              <a:solidFill>
                <a:schemeClr val="accent4">
                  <a:lumMod val="50000"/>
                </a:schemeClr>
              </a:solidFill>
              <a:effectLst>
                <a:outerShdw blurRad="38100" dist="19050" dir="2700000" algn="tl" rotWithShape="0">
                  <a:schemeClr val="dk1">
                    <a:alpha val="40000"/>
                  </a:schemeClr>
                </a:outerShdw>
              </a:effectLst>
            </a:endParaRPr>
          </a:p>
        </p:txBody>
      </p:sp>
      <p:graphicFrame>
        <p:nvGraphicFramePr>
          <p:cNvPr id="4" name="Marcador de contenido 3">
            <a:extLst>
              <a:ext uri="{FF2B5EF4-FFF2-40B4-BE49-F238E27FC236}">
                <a16:creationId xmlns:a16="http://schemas.microsoft.com/office/drawing/2014/main" id="{FED1CA53-BD4D-F94D-A762-3810FEFC69E9}"/>
              </a:ext>
            </a:extLst>
          </p:cNvPr>
          <p:cNvGraphicFramePr>
            <a:graphicFrameLocks noGrp="1"/>
          </p:cNvGraphicFramePr>
          <p:nvPr>
            <p:ph idx="1"/>
            <p:extLst>
              <p:ext uri="{D42A27DB-BD31-4B8C-83A1-F6EECF244321}">
                <p14:modId xmlns:p14="http://schemas.microsoft.com/office/powerpoint/2010/main" val="126052766"/>
              </p:ext>
            </p:extLst>
          </p:nvPr>
        </p:nvGraphicFramePr>
        <p:xfrm>
          <a:off x="297448" y="885480"/>
          <a:ext cx="8667039" cy="5639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Título">
            <a:extLst>
              <a:ext uri="{FF2B5EF4-FFF2-40B4-BE49-F238E27FC236}">
                <a16:creationId xmlns:a16="http://schemas.microsoft.com/office/drawing/2014/main" id="{0396537D-61C3-5840-AA19-1AF598C867DD}"/>
              </a:ext>
            </a:extLst>
          </p:cNvPr>
          <p:cNvSpPr>
            <a:spLocks noGrp="1"/>
          </p:cNvSpPr>
          <p:nvPr>
            <p:ph type="ctrTitle"/>
          </p:nvPr>
        </p:nvSpPr>
        <p:spPr>
          <a:xfrm>
            <a:off x="755650" y="2492375"/>
            <a:ext cx="7772400" cy="1470025"/>
          </a:xfrm>
        </p:spPr>
        <p:txBody>
          <a:bodyPr>
            <a:normAutofit/>
          </a:bodyPr>
          <a:lstStyle/>
          <a:p>
            <a:pPr eaLnBrk="1" hangingPunct="1"/>
            <a:r>
              <a:rPr lang="es-ES_tradnl" altLang="es-ES" sz="6000" dirty="0" err="1">
                <a:solidFill>
                  <a:schemeClr val="bg1"/>
                </a:solidFill>
              </a:rPr>
              <a:t>Is</a:t>
            </a:r>
            <a:r>
              <a:rPr lang="es-ES_tradnl" altLang="es-ES" sz="6000" dirty="0">
                <a:solidFill>
                  <a:schemeClr val="bg1"/>
                </a:solidFill>
              </a:rPr>
              <a:t> </a:t>
            </a:r>
            <a:r>
              <a:rPr lang="es-ES_tradnl" altLang="es-ES" sz="6000" dirty="0" err="1">
                <a:solidFill>
                  <a:schemeClr val="bg1"/>
                </a:solidFill>
              </a:rPr>
              <a:t>it</a:t>
            </a:r>
            <a:r>
              <a:rPr lang="es-ES_tradnl" altLang="es-ES" sz="6000" dirty="0">
                <a:solidFill>
                  <a:schemeClr val="bg1"/>
                </a:solidFill>
              </a:rPr>
              <a:t> </a:t>
            </a:r>
            <a:r>
              <a:rPr lang="es-ES_tradnl" altLang="es-ES" sz="6000" dirty="0" err="1">
                <a:solidFill>
                  <a:schemeClr val="bg1"/>
                </a:solidFill>
              </a:rPr>
              <a:t>clear</a:t>
            </a:r>
            <a:r>
              <a:rPr lang="es-ES_tradnl" altLang="es-ES" sz="6000" b="1" dirty="0">
                <a:solidFill>
                  <a:schemeClr val="bg1"/>
                </a:solidFill>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a:extLst>
              <a:ext uri="{FF2B5EF4-FFF2-40B4-BE49-F238E27FC236}">
                <a16:creationId xmlns:a16="http://schemas.microsoft.com/office/drawing/2014/main" id="{86AD72EF-9969-254B-8D06-D996F4649F58}"/>
              </a:ext>
            </a:extLst>
          </p:cNvPr>
          <p:cNvSpPr>
            <a:spLocks noGrp="1"/>
          </p:cNvSpPr>
          <p:nvPr>
            <p:ph type="title"/>
          </p:nvPr>
        </p:nvSpPr>
        <p:spPr/>
        <p:txBody>
          <a:bodyPr>
            <a:normAutofit/>
          </a:bodyPr>
          <a:lstStyle/>
          <a:p>
            <a:pPr eaLnBrk="1" hangingPunct="1"/>
            <a:r>
              <a:rPr lang="es-ES_tradnl" altLang="es-ES" sz="4800" dirty="0" err="1">
                <a:solidFill>
                  <a:schemeClr val="bg1"/>
                </a:solidFill>
              </a:rPr>
              <a:t>Not</a:t>
            </a:r>
            <a:r>
              <a:rPr lang="es-ES_tradnl" altLang="es-ES" sz="4800" dirty="0">
                <a:solidFill>
                  <a:schemeClr val="bg1"/>
                </a:solidFill>
              </a:rPr>
              <a:t> </a:t>
            </a:r>
            <a:r>
              <a:rPr lang="es-ES_tradnl" altLang="es-ES" sz="4800" dirty="0" err="1">
                <a:solidFill>
                  <a:schemeClr val="bg1"/>
                </a:solidFill>
              </a:rPr>
              <a:t>really</a:t>
            </a:r>
            <a:r>
              <a:rPr lang="es-ES_tradnl" altLang="es-ES" sz="4800" dirty="0">
                <a:solidFill>
                  <a:schemeClr val="bg1"/>
                </a:solidFill>
              </a:rPr>
              <a:t>…</a:t>
            </a:r>
            <a:endParaRPr lang="es-ES_tradnl" altLang="es-ES" sz="4800" b="1" dirty="0">
              <a:solidFill>
                <a:schemeClr val="bg1"/>
              </a:solidFill>
            </a:endParaRPr>
          </a:p>
        </p:txBody>
      </p:sp>
      <p:pic>
        <p:nvPicPr>
          <p:cNvPr id="27651" name="3 Marcador de contenido" descr="gato sonriente.jpg">
            <a:extLst>
              <a:ext uri="{FF2B5EF4-FFF2-40B4-BE49-F238E27FC236}">
                <a16:creationId xmlns:a16="http://schemas.microsoft.com/office/drawing/2014/main" id="{B2C42AA7-2B97-B54B-A798-DADA54C972C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1984375"/>
            <a:ext cx="6084888" cy="4873625"/>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a:extLst>
              <a:ext uri="{FF2B5EF4-FFF2-40B4-BE49-F238E27FC236}">
                <a16:creationId xmlns:a16="http://schemas.microsoft.com/office/drawing/2014/main" id="{00273434-B2E6-DF4F-A8EE-DD01EDE10213}"/>
              </a:ext>
            </a:extLst>
          </p:cNvPr>
          <p:cNvSpPr>
            <a:spLocks noGrp="1"/>
          </p:cNvSpPr>
          <p:nvPr>
            <p:ph type="ctrTitle"/>
          </p:nvPr>
        </p:nvSpPr>
        <p:spPr>
          <a:xfrm>
            <a:off x="-1" y="0"/>
            <a:ext cx="8893175" cy="1152525"/>
          </a:xfrm>
        </p:spPr>
        <p:txBody>
          <a:bodyPr>
            <a:normAutofit/>
          </a:bodyPr>
          <a:lstStyle/>
          <a:p>
            <a:pPr eaLnBrk="1" hangingPunct="1"/>
            <a:r>
              <a:rPr lang="es-ES_tradnl" altLang="es-ES" dirty="0" err="1">
                <a:solidFill>
                  <a:srgbClr val="D60093"/>
                </a:solidFill>
              </a:rPr>
              <a:t>Let’s</a:t>
            </a:r>
            <a:r>
              <a:rPr lang="es-ES_tradnl" altLang="es-ES" dirty="0">
                <a:solidFill>
                  <a:srgbClr val="D60093"/>
                </a:solidFill>
              </a:rPr>
              <a:t> </a:t>
            </a:r>
            <a:r>
              <a:rPr lang="es-ES_tradnl" altLang="es-ES" dirty="0" err="1">
                <a:solidFill>
                  <a:srgbClr val="D60093"/>
                </a:solidFill>
              </a:rPr>
              <a:t>clarify</a:t>
            </a:r>
            <a:r>
              <a:rPr lang="es-ES_tradnl" altLang="es-ES" dirty="0">
                <a:solidFill>
                  <a:srgbClr val="D60093"/>
                </a:solidFill>
              </a:rPr>
              <a:t> </a:t>
            </a:r>
            <a:r>
              <a:rPr lang="es-ES_tradnl" altLang="es-ES" dirty="0" err="1">
                <a:solidFill>
                  <a:srgbClr val="D60093"/>
                </a:solidFill>
              </a:rPr>
              <a:t>this</a:t>
            </a:r>
            <a:r>
              <a:rPr lang="es-ES_tradnl" altLang="es-ES" dirty="0">
                <a:solidFill>
                  <a:srgbClr val="D60093"/>
                </a:solidFill>
              </a:rPr>
              <a:t>…</a:t>
            </a:r>
          </a:p>
        </p:txBody>
      </p:sp>
      <p:sp>
        <p:nvSpPr>
          <p:cNvPr id="28675" name="3 CuadroTexto">
            <a:extLst>
              <a:ext uri="{FF2B5EF4-FFF2-40B4-BE49-F238E27FC236}">
                <a16:creationId xmlns:a16="http://schemas.microsoft.com/office/drawing/2014/main" id="{3EFC4298-2686-6E46-BEAA-AEB51D1F586D}"/>
              </a:ext>
            </a:extLst>
          </p:cNvPr>
          <p:cNvSpPr txBox="1">
            <a:spLocks noChangeArrowheads="1"/>
          </p:cNvSpPr>
          <p:nvPr/>
        </p:nvSpPr>
        <p:spPr bwMode="auto">
          <a:xfrm>
            <a:off x="755650" y="1052513"/>
            <a:ext cx="8137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es-ES_tradnl" altLang="es-ES" sz="2000" dirty="0" err="1">
                <a:solidFill>
                  <a:schemeClr val="bg1"/>
                </a:solidFill>
                <a:latin typeface="Cambria" panose="02040503050406030204" pitchFamily="18" charset="0"/>
              </a:rPr>
              <a:t>Commercial</a:t>
            </a:r>
            <a:r>
              <a:rPr lang="es-ES_tradnl" altLang="es-ES" sz="2000" dirty="0">
                <a:solidFill>
                  <a:schemeClr val="bg1"/>
                </a:solidFill>
                <a:latin typeface="Cambria" panose="02040503050406030204" pitchFamily="18" charset="0"/>
              </a:rPr>
              <a:t> </a:t>
            </a:r>
            <a:r>
              <a:rPr lang="es-ES_tradnl" altLang="es-ES" sz="2000" dirty="0" err="1">
                <a:solidFill>
                  <a:schemeClr val="bg1"/>
                </a:solidFill>
                <a:latin typeface="Cambria" panose="02040503050406030204" pitchFamily="18" charset="0"/>
              </a:rPr>
              <a:t>Law</a:t>
            </a:r>
            <a:r>
              <a:rPr lang="es-ES_tradnl" altLang="es-ES" sz="2000" dirty="0">
                <a:solidFill>
                  <a:schemeClr val="bg1"/>
                </a:solidFill>
                <a:latin typeface="Cambria" panose="02040503050406030204" pitchFamily="18" charset="0"/>
              </a:rPr>
              <a:t> </a:t>
            </a:r>
            <a:r>
              <a:rPr lang="es-ES_tradnl" altLang="es-ES" sz="2000" dirty="0" err="1">
                <a:solidFill>
                  <a:schemeClr val="bg1"/>
                </a:solidFill>
                <a:latin typeface="Cambria" panose="02040503050406030204" pitchFamily="18" charset="0"/>
              </a:rPr>
              <a:t>is</a:t>
            </a:r>
            <a:r>
              <a:rPr lang="es-ES_tradnl" altLang="es-ES" sz="2000" dirty="0">
                <a:solidFill>
                  <a:schemeClr val="bg1"/>
                </a:solidFill>
                <a:latin typeface="Cambria" panose="02040503050406030204" pitchFamily="18" charset="0"/>
              </a:rPr>
              <a:t> a «</a:t>
            </a:r>
            <a:r>
              <a:rPr lang="es-ES_tradnl" altLang="es-ES" sz="2000" dirty="0" err="1">
                <a:solidFill>
                  <a:schemeClr val="bg1"/>
                </a:solidFill>
                <a:latin typeface="Cambria" panose="02040503050406030204" pitchFamily="18" charset="0"/>
              </a:rPr>
              <a:t>historical</a:t>
            </a:r>
            <a:r>
              <a:rPr lang="es-ES_tradnl" altLang="es-ES" sz="2000" dirty="0">
                <a:solidFill>
                  <a:schemeClr val="bg1"/>
                </a:solidFill>
                <a:latin typeface="Cambria" panose="02040503050406030204" pitchFamily="18" charset="0"/>
              </a:rPr>
              <a:t> concept»</a:t>
            </a:r>
          </a:p>
        </p:txBody>
      </p:sp>
      <p:graphicFrame>
        <p:nvGraphicFramePr>
          <p:cNvPr id="5" name="4 Diagrama">
            <a:extLst>
              <a:ext uri="{FF2B5EF4-FFF2-40B4-BE49-F238E27FC236}">
                <a16:creationId xmlns:a16="http://schemas.microsoft.com/office/drawing/2014/main" id="{2088F315-FD31-5147-96F1-233957DB0690}"/>
              </a:ext>
            </a:extLst>
          </p:cNvPr>
          <p:cNvGraphicFramePr/>
          <p:nvPr>
            <p:extLst>
              <p:ext uri="{D42A27DB-BD31-4B8C-83A1-F6EECF244321}">
                <p14:modId xmlns:p14="http://schemas.microsoft.com/office/powerpoint/2010/main" val="482497271"/>
              </p:ext>
            </p:extLst>
          </p:nvPr>
        </p:nvGraphicFramePr>
        <p:xfrm>
          <a:off x="251520" y="1556792"/>
          <a:ext cx="8712968"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9699" name="4 Imagen" descr="defensa artes.jpg">
            <a:extLst>
              <a:ext uri="{FF2B5EF4-FFF2-40B4-BE49-F238E27FC236}">
                <a16:creationId xmlns:a16="http://schemas.microsoft.com/office/drawing/2014/main" id="{248FF618-3320-D94C-ADB6-4942C25A4ECD}"/>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6683" r="33496" b="-2"/>
          <a:stretch/>
        </p:blipFill>
        <p:spPr bwMode="auto">
          <a:xfrm>
            <a:off x="4581525" y="-1"/>
            <a:ext cx="4570837" cy="685800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Freeform 16">
            <a:extLst>
              <a:ext uri="{FF2B5EF4-FFF2-40B4-BE49-F238E27FC236}">
                <a16:creationId xmlns:a16="http://schemas.microsoft.com/office/drawing/2014/main" id="{8977846B-3E2A-49C0-873D-DADC1D674F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solidFill>
            <a:schemeClr val="bg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8" name="1 Título">
            <a:extLst>
              <a:ext uri="{FF2B5EF4-FFF2-40B4-BE49-F238E27FC236}">
                <a16:creationId xmlns:a16="http://schemas.microsoft.com/office/drawing/2014/main" id="{6534C121-6F5E-F440-9E73-8DECDEBAC659}"/>
              </a:ext>
            </a:extLst>
          </p:cNvPr>
          <p:cNvSpPr>
            <a:spLocks noGrp="1"/>
          </p:cNvSpPr>
          <p:nvPr>
            <p:ph type="title"/>
          </p:nvPr>
        </p:nvSpPr>
        <p:spPr>
          <a:xfrm>
            <a:off x="146631" y="260648"/>
            <a:ext cx="4570837" cy="1559412"/>
          </a:xfrm>
        </p:spPr>
        <p:txBody>
          <a:bodyPr>
            <a:normAutofit/>
          </a:bodyPr>
          <a:lstStyle/>
          <a:p>
            <a:pPr eaLnBrk="1" hangingPunct="1">
              <a:lnSpc>
                <a:spcPct val="90000"/>
              </a:lnSpc>
            </a:pPr>
            <a:r>
              <a:rPr lang="es-ES_tradnl" altLang="es-ES" sz="3400" b="1" dirty="0" err="1"/>
              <a:t>Origin</a:t>
            </a:r>
            <a:r>
              <a:rPr lang="es-ES_tradnl" altLang="es-ES" sz="3400" b="1" dirty="0"/>
              <a:t> and </a:t>
            </a:r>
            <a:r>
              <a:rPr lang="es-ES_tradnl" altLang="es-ES" sz="3400" b="1" dirty="0" err="1"/>
              <a:t>historical</a:t>
            </a:r>
            <a:r>
              <a:rPr lang="es-ES_tradnl" altLang="es-ES" sz="3400" b="1" dirty="0"/>
              <a:t> </a:t>
            </a:r>
            <a:r>
              <a:rPr lang="es-ES_tradnl" altLang="es-ES" sz="3400" b="1" dirty="0" err="1"/>
              <a:t>development</a:t>
            </a:r>
            <a:r>
              <a:rPr lang="es-ES_tradnl" altLang="es-ES" sz="3400" b="1" dirty="0"/>
              <a:t> of C.L.</a:t>
            </a:r>
          </a:p>
        </p:txBody>
      </p:sp>
      <p:sp>
        <p:nvSpPr>
          <p:cNvPr id="29700" name="Marcador de contenido 1">
            <a:extLst>
              <a:ext uri="{FF2B5EF4-FFF2-40B4-BE49-F238E27FC236}">
                <a16:creationId xmlns:a16="http://schemas.microsoft.com/office/drawing/2014/main" id="{0733B900-884A-6F4F-8BF7-726B4511590D}"/>
              </a:ext>
            </a:extLst>
          </p:cNvPr>
          <p:cNvSpPr>
            <a:spLocks noGrp="1"/>
          </p:cNvSpPr>
          <p:nvPr>
            <p:ph idx="1"/>
          </p:nvPr>
        </p:nvSpPr>
        <p:spPr>
          <a:xfrm>
            <a:off x="293263" y="2080708"/>
            <a:ext cx="4112713" cy="4300620"/>
          </a:xfrm>
        </p:spPr>
        <p:txBody>
          <a:bodyPr>
            <a:normAutofit/>
          </a:bodyPr>
          <a:lstStyle/>
          <a:p>
            <a:pPr>
              <a:lnSpc>
                <a:spcPct val="90000"/>
              </a:lnSpc>
            </a:pPr>
            <a:r>
              <a:rPr lang="es-ES" altLang="es-ES" sz="2000" dirty="0"/>
              <a:t>As </a:t>
            </a:r>
            <a:r>
              <a:rPr lang="es-ES" altLang="es-ES" sz="2000" dirty="0" err="1"/>
              <a:t>an</a:t>
            </a:r>
            <a:r>
              <a:rPr lang="es-ES" altLang="es-ES" sz="2000" dirty="0"/>
              <a:t> </a:t>
            </a:r>
            <a:r>
              <a:rPr lang="es-ES" altLang="es-ES" sz="2000" dirty="0" err="1"/>
              <a:t>autonomous</a:t>
            </a:r>
            <a:r>
              <a:rPr lang="es-ES" altLang="es-ES" sz="2000" dirty="0"/>
              <a:t> </a:t>
            </a:r>
            <a:r>
              <a:rPr lang="es-ES" altLang="es-ES" sz="2000" dirty="0" err="1"/>
              <a:t>subject</a:t>
            </a:r>
            <a:r>
              <a:rPr lang="es-ES" altLang="es-ES" sz="2000" dirty="0"/>
              <a:t>, </a:t>
            </a:r>
            <a:r>
              <a:rPr lang="es-ES" altLang="es-ES" sz="2000" dirty="0" err="1"/>
              <a:t>Commercial</a:t>
            </a:r>
            <a:r>
              <a:rPr lang="es-ES" altLang="es-ES" sz="2000" dirty="0"/>
              <a:t> </a:t>
            </a:r>
            <a:r>
              <a:rPr lang="es-ES" altLang="es-ES" sz="2000" dirty="0" err="1"/>
              <a:t>Law</a:t>
            </a:r>
            <a:r>
              <a:rPr lang="es-ES" altLang="es-ES" sz="2000" dirty="0"/>
              <a:t> </a:t>
            </a:r>
            <a:r>
              <a:rPr lang="es-ES" altLang="es-ES" sz="2000" dirty="0" err="1"/>
              <a:t>is</a:t>
            </a:r>
            <a:r>
              <a:rPr lang="es-ES" altLang="es-ES" sz="2000" dirty="0"/>
              <a:t> </a:t>
            </a:r>
            <a:r>
              <a:rPr lang="es-ES" altLang="es-ES" sz="2000" dirty="0" err="1"/>
              <a:t>born</a:t>
            </a:r>
            <a:r>
              <a:rPr lang="es-ES" altLang="es-ES" sz="2000" dirty="0"/>
              <a:t> in a </a:t>
            </a:r>
            <a:r>
              <a:rPr lang="es-ES" altLang="es-ES" sz="2000" dirty="0" err="1"/>
              <a:t>determinate</a:t>
            </a:r>
            <a:r>
              <a:rPr lang="es-ES" altLang="es-ES" sz="2000" dirty="0"/>
              <a:t> </a:t>
            </a:r>
            <a:r>
              <a:rPr lang="es-ES" altLang="es-ES" sz="2000" dirty="0" err="1"/>
              <a:t>historical</a:t>
            </a:r>
            <a:r>
              <a:rPr lang="es-ES" altLang="es-ES" sz="2000" dirty="0"/>
              <a:t> </a:t>
            </a:r>
            <a:r>
              <a:rPr lang="es-ES" altLang="es-ES" sz="2000" dirty="0" err="1"/>
              <a:t>moment</a:t>
            </a:r>
            <a:r>
              <a:rPr lang="es-ES" altLang="es-ES" sz="2000" dirty="0"/>
              <a:t> (</a:t>
            </a:r>
            <a:r>
              <a:rPr lang="es-ES" altLang="es-ES" sz="2000" dirty="0" err="1"/>
              <a:t>separation</a:t>
            </a:r>
            <a:r>
              <a:rPr lang="es-ES" altLang="es-ES" sz="2000" dirty="0"/>
              <a:t> </a:t>
            </a:r>
            <a:r>
              <a:rPr lang="es-ES" altLang="es-ES" sz="2000" dirty="0" err="1"/>
              <a:t>from</a:t>
            </a:r>
            <a:r>
              <a:rPr lang="es-ES" altLang="es-ES" sz="2000" dirty="0"/>
              <a:t> General </a:t>
            </a:r>
            <a:r>
              <a:rPr lang="es-ES" altLang="es-ES" sz="2000" dirty="0" err="1"/>
              <a:t>Private</a:t>
            </a:r>
            <a:r>
              <a:rPr lang="es-ES" altLang="es-ES" sz="2000" dirty="0"/>
              <a:t> </a:t>
            </a:r>
            <a:r>
              <a:rPr lang="es-ES" altLang="es-ES" sz="2000" dirty="0" err="1"/>
              <a:t>Law</a:t>
            </a:r>
            <a:r>
              <a:rPr lang="es-ES" altLang="es-ES" sz="2000" dirty="0"/>
              <a:t>) </a:t>
            </a:r>
          </a:p>
          <a:p>
            <a:pPr>
              <a:lnSpc>
                <a:spcPct val="90000"/>
              </a:lnSpc>
            </a:pPr>
            <a:r>
              <a:rPr lang="es-ES" altLang="es-ES" sz="2000" dirty="0" err="1"/>
              <a:t>There</a:t>
            </a:r>
            <a:r>
              <a:rPr lang="es-ES" altLang="es-ES" sz="2000" dirty="0"/>
              <a:t> </a:t>
            </a:r>
            <a:r>
              <a:rPr lang="es-ES" altLang="es-ES" sz="2000" dirty="0" err="1"/>
              <a:t>is</a:t>
            </a:r>
            <a:r>
              <a:rPr lang="es-ES" altLang="es-ES" sz="2000" dirty="0"/>
              <a:t> no </a:t>
            </a:r>
            <a:r>
              <a:rPr lang="es-ES" altLang="es-ES" sz="2000" dirty="0" err="1"/>
              <a:t>Commercial</a:t>
            </a:r>
            <a:r>
              <a:rPr lang="es-ES" altLang="es-ES" sz="2000" dirty="0"/>
              <a:t> </a:t>
            </a:r>
            <a:r>
              <a:rPr lang="es-ES" altLang="es-ES" sz="2000" dirty="0" err="1"/>
              <a:t>Law</a:t>
            </a:r>
            <a:r>
              <a:rPr lang="es-ES" altLang="es-ES" sz="2000" dirty="0"/>
              <a:t> in Rome – </a:t>
            </a:r>
            <a:r>
              <a:rPr lang="es-ES" altLang="es-ES" sz="2000" dirty="0" err="1"/>
              <a:t>the</a:t>
            </a:r>
            <a:r>
              <a:rPr lang="es-ES" altLang="es-ES" sz="2000" dirty="0"/>
              <a:t> </a:t>
            </a:r>
            <a:r>
              <a:rPr lang="es-ES" altLang="es-ES" sz="2000" dirty="0" err="1"/>
              <a:t>regulation</a:t>
            </a:r>
            <a:r>
              <a:rPr lang="es-ES" altLang="es-ES" sz="2000" dirty="0"/>
              <a:t> </a:t>
            </a:r>
            <a:r>
              <a:rPr lang="es-ES" altLang="es-ES" sz="2000" dirty="0" err="1"/>
              <a:t>was</a:t>
            </a:r>
            <a:r>
              <a:rPr lang="es-ES" altLang="es-ES" sz="2000" dirty="0"/>
              <a:t> </a:t>
            </a:r>
            <a:r>
              <a:rPr lang="es-ES" altLang="es-ES" sz="2000" dirty="0" err="1"/>
              <a:t>encompassed</a:t>
            </a:r>
            <a:r>
              <a:rPr lang="es-ES" altLang="es-ES" sz="2000" dirty="0"/>
              <a:t> in general </a:t>
            </a:r>
            <a:r>
              <a:rPr lang="es-ES" altLang="es-ES" sz="2000" dirty="0" err="1"/>
              <a:t>private</a:t>
            </a:r>
            <a:r>
              <a:rPr lang="es-ES" altLang="es-ES" sz="2000" dirty="0"/>
              <a:t> </a:t>
            </a:r>
            <a:r>
              <a:rPr lang="es-ES" altLang="es-ES" sz="2000" dirty="0" err="1"/>
              <a:t>law</a:t>
            </a:r>
            <a:r>
              <a:rPr lang="es-ES" altLang="es-ES" sz="2000" dirty="0"/>
              <a:t> (Civil)</a:t>
            </a:r>
          </a:p>
          <a:p>
            <a:pPr>
              <a:lnSpc>
                <a:spcPct val="90000"/>
              </a:lnSpc>
            </a:pPr>
            <a:r>
              <a:rPr lang="es-ES" altLang="es-ES" sz="2000" dirty="0"/>
              <a:t>As </a:t>
            </a:r>
            <a:r>
              <a:rPr lang="es-ES" altLang="es-ES" sz="2000" dirty="0" err="1"/>
              <a:t>an</a:t>
            </a:r>
            <a:r>
              <a:rPr lang="es-ES" altLang="es-ES" sz="2000" dirty="0"/>
              <a:t> </a:t>
            </a:r>
            <a:r>
              <a:rPr lang="es-ES" altLang="es-ES" sz="2000" dirty="0" err="1"/>
              <a:t>historical</a:t>
            </a:r>
            <a:r>
              <a:rPr lang="es-ES" altLang="es-ES" sz="2000" dirty="0"/>
              <a:t> </a:t>
            </a:r>
            <a:r>
              <a:rPr lang="es-ES" altLang="es-ES" sz="2000" dirty="0" err="1"/>
              <a:t>cathegory</a:t>
            </a:r>
            <a:r>
              <a:rPr lang="es-ES" altLang="es-ES" sz="2000" dirty="0"/>
              <a:t>, </a:t>
            </a:r>
            <a:r>
              <a:rPr lang="es-ES" altLang="es-ES" sz="2000" dirty="0" err="1"/>
              <a:t>Commercial</a:t>
            </a:r>
            <a:r>
              <a:rPr lang="es-ES" altLang="es-ES" sz="2000" dirty="0"/>
              <a:t> </a:t>
            </a:r>
            <a:r>
              <a:rPr lang="es-ES" altLang="es-ES" sz="2000" dirty="0" err="1"/>
              <a:t>Law</a:t>
            </a:r>
            <a:r>
              <a:rPr lang="es-ES" altLang="es-ES" sz="2000" dirty="0"/>
              <a:t> </a:t>
            </a:r>
            <a:r>
              <a:rPr lang="es-ES" altLang="es-ES" sz="2000" dirty="0" err="1"/>
              <a:t>is</a:t>
            </a:r>
            <a:r>
              <a:rPr lang="es-ES" altLang="es-ES" sz="2000" dirty="0"/>
              <a:t> </a:t>
            </a:r>
            <a:r>
              <a:rPr lang="es-ES" altLang="es-ES" sz="2000" dirty="0" err="1"/>
              <a:t>specially</a:t>
            </a:r>
            <a:r>
              <a:rPr lang="es-ES" altLang="es-ES" sz="2000" dirty="0"/>
              <a:t> </a:t>
            </a:r>
            <a:r>
              <a:rPr lang="es-ES" altLang="es-ES" sz="2000" dirty="0" err="1"/>
              <a:t>sensitive</a:t>
            </a:r>
            <a:r>
              <a:rPr lang="es-ES" altLang="es-ES" sz="2000" dirty="0"/>
              <a:t> to </a:t>
            </a:r>
            <a:r>
              <a:rPr lang="es-ES" altLang="es-ES" sz="2000" dirty="0" err="1"/>
              <a:t>political</a:t>
            </a:r>
            <a:r>
              <a:rPr lang="es-ES" altLang="es-ES" sz="2000" dirty="0"/>
              <a:t>, social and </a:t>
            </a:r>
            <a:r>
              <a:rPr lang="es-ES" altLang="es-ES" sz="2000" dirty="0" err="1"/>
              <a:t>economical</a:t>
            </a:r>
            <a:r>
              <a:rPr lang="es-ES" altLang="es-ES" sz="2000" dirty="0"/>
              <a:t> </a:t>
            </a:r>
            <a:r>
              <a:rPr lang="es-ES" altLang="es-ES" sz="2000" dirty="0" err="1"/>
              <a:t>changes</a:t>
            </a:r>
            <a:endParaRPr lang="es-ES" altLang="es-E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Freeform 6">
            <a:extLst>
              <a:ext uri="{FF2B5EF4-FFF2-40B4-BE49-F238E27FC236}">
                <a16:creationId xmlns:a16="http://schemas.microsoft.com/office/drawing/2014/main" id="{4DC1E727-D507-47BD-925C-9DFB70ED3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75" name="Rectangle 74">
            <a:extLst>
              <a:ext uri="{FF2B5EF4-FFF2-40B4-BE49-F238E27FC236}">
                <a16:creationId xmlns:a16="http://schemas.microsoft.com/office/drawing/2014/main" id="{2BDEF1B6-CABC-4FE5-BBB0-98BACFAB0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4" name="Imagen 2" descr="mercaderes.jpg">
            <a:extLst>
              <a:ext uri="{FF2B5EF4-FFF2-40B4-BE49-F238E27FC236}">
                <a16:creationId xmlns:a16="http://schemas.microsoft.com/office/drawing/2014/main" id="{37CC5F96-BD26-394C-A392-CD26000FCF11}"/>
              </a:ext>
            </a:extLst>
          </p:cNvPr>
          <p:cNvPicPr>
            <a:picLocks noChangeAspect="1"/>
          </p:cNvPicPr>
          <p:nvPr/>
        </p:nvPicPr>
        <p:blipFill rotWithShape="1">
          <a:blip r:embed="rId2">
            <a:extLst>
              <a:ext uri="{28A0092B-C50C-407E-A947-70E740481C1C}">
                <a14:useLocalDpi xmlns:a14="http://schemas.microsoft.com/office/drawing/2010/main" val="0"/>
              </a:ext>
            </a:extLst>
          </a:blip>
          <a:srcRect t="1155" r="2" b="8707"/>
          <a:stretch/>
        </p:blipFill>
        <p:spPr bwMode="auto">
          <a:xfrm>
            <a:off x="4489044" y="-1"/>
            <a:ext cx="4654956" cy="41252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77" name="Freeform 9">
            <a:extLst>
              <a:ext uri="{FF2B5EF4-FFF2-40B4-BE49-F238E27FC236}">
                <a16:creationId xmlns:a16="http://schemas.microsoft.com/office/drawing/2014/main" id="{B48BE8E5-C0F4-4C06-9B14-3DD8C0383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864100"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1" name="Título 1">
            <a:extLst>
              <a:ext uri="{FF2B5EF4-FFF2-40B4-BE49-F238E27FC236}">
                <a16:creationId xmlns:a16="http://schemas.microsoft.com/office/drawing/2014/main" id="{ADD2D1FA-468A-0E41-A034-43F6DD218A83}"/>
              </a:ext>
            </a:extLst>
          </p:cNvPr>
          <p:cNvSpPr>
            <a:spLocks noGrp="1"/>
          </p:cNvSpPr>
          <p:nvPr>
            <p:ph type="title"/>
          </p:nvPr>
        </p:nvSpPr>
        <p:spPr>
          <a:xfrm>
            <a:off x="372844" y="34878"/>
            <a:ext cx="4173644" cy="1170458"/>
          </a:xfrm>
          <a:effectLst/>
        </p:spPr>
        <p:txBody>
          <a:bodyPr vert="horz" lIns="91440" tIns="45720" rIns="91440" bIns="45720" rtlCol="0" anchor="b">
            <a:normAutofit/>
          </a:bodyPr>
          <a:lstStyle/>
          <a:p>
            <a:pPr algn="ctr">
              <a:lnSpc>
                <a:spcPct val="90000"/>
              </a:lnSpc>
            </a:pPr>
            <a:r>
              <a:rPr lang="en-US" altLang="es-ES" sz="3400" dirty="0">
                <a:solidFill>
                  <a:schemeClr val="tx1"/>
                </a:solidFill>
                <a:cs typeface="+mj-cs"/>
              </a:rPr>
              <a:t>Origin of Commercial Law</a:t>
            </a:r>
          </a:p>
        </p:txBody>
      </p:sp>
      <p:sp>
        <p:nvSpPr>
          <p:cNvPr id="30722" name="Marcador de contenido 2">
            <a:extLst>
              <a:ext uri="{FF2B5EF4-FFF2-40B4-BE49-F238E27FC236}">
                <a16:creationId xmlns:a16="http://schemas.microsoft.com/office/drawing/2014/main" id="{9D09B687-4EED-2E49-9F21-528A314FBD55}"/>
              </a:ext>
            </a:extLst>
          </p:cNvPr>
          <p:cNvSpPr>
            <a:spLocks noGrp="1"/>
          </p:cNvSpPr>
          <p:nvPr>
            <p:ph idx="1"/>
          </p:nvPr>
        </p:nvSpPr>
        <p:spPr>
          <a:xfrm>
            <a:off x="251520" y="1240214"/>
            <a:ext cx="4536158" cy="5582908"/>
          </a:xfrm>
          <a:effectLst/>
        </p:spPr>
        <p:txBody>
          <a:bodyPr vert="horz" lIns="91440" tIns="45720" rIns="91440" bIns="45720" rtlCol="0" anchor="ctr">
            <a:normAutofit lnSpcReduction="10000"/>
          </a:bodyPr>
          <a:lstStyle/>
          <a:p>
            <a:pPr marL="0" indent="0">
              <a:lnSpc>
                <a:spcPct val="90000"/>
              </a:lnSpc>
            </a:pPr>
            <a:r>
              <a:rPr lang="en-US" altLang="es-ES" b="1" i="1" dirty="0"/>
              <a:t>Commercial Law in the Medieval </a:t>
            </a:r>
          </a:p>
          <a:p>
            <a:pPr marL="0" indent="0">
              <a:lnSpc>
                <a:spcPct val="90000"/>
              </a:lnSpc>
            </a:pPr>
            <a:r>
              <a:rPr lang="en-US" altLang="es-ES" i="1" dirty="0" err="1"/>
              <a:t>Ius</a:t>
            </a:r>
            <a:r>
              <a:rPr lang="en-US" altLang="es-ES" i="1" dirty="0"/>
              <a:t> </a:t>
            </a:r>
            <a:r>
              <a:rPr lang="en-US" altLang="es-ES" i="1" dirty="0" err="1"/>
              <a:t>Mercatorum</a:t>
            </a:r>
            <a:r>
              <a:rPr lang="en-US" altLang="es-ES" i="1" dirty="0"/>
              <a:t> </a:t>
            </a:r>
            <a:r>
              <a:rPr lang="en-US" altLang="es-ES" dirty="0"/>
              <a:t>– Development of Commerce:</a:t>
            </a:r>
          </a:p>
          <a:p>
            <a:pPr lvl="1">
              <a:lnSpc>
                <a:spcPct val="90000"/>
              </a:lnSpc>
            </a:pPr>
            <a:r>
              <a:rPr lang="en-US" altLang="es-ES" sz="1800" dirty="0"/>
              <a:t>Corporative Law for businessmen / merchants (guilds, corporations)</a:t>
            </a:r>
          </a:p>
          <a:p>
            <a:pPr lvl="1">
              <a:lnSpc>
                <a:spcPct val="90000"/>
              </a:lnSpc>
            </a:pPr>
            <a:r>
              <a:rPr lang="en-US" altLang="es-ES" sz="1800" dirty="0"/>
              <a:t>Customary nature</a:t>
            </a:r>
          </a:p>
          <a:p>
            <a:pPr lvl="1">
              <a:lnSpc>
                <a:spcPct val="90000"/>
              </a:lnSpc>
            </a:pPr>
            <a:r>
              <a:rPr lang="en-US" altLang="es-ES" sz="1800" dirty="0"/>
              <a:t>Origin and autonomous implementation(articles of the guilds; municipal ordinances; merchants’ courts)</a:t>
            </a:r>
          </a:p>
          <a:p>
            <a:pPr lvl="1">
              <a:lnSpc>
                <a:spcPct val="90000"/>
              </a:lnSpc>
            </a:pPr>
            <a:r>
              <a:rPr lang="en-US" altLang="es-ES" sz="1800" dirty="0"/>
              <a:t>Consular jurisdiction</a:t>
            </a:r>
          </a:p>
          <a:p>
            <a:pPr lvl="1">
              <a:lnSpc>
                <a:spcPct val="90000"/>
              </a:lnSpc>
            </a:pPr>
            <a:r>
              <a:rPr lang="en-US" altLang="es-ES" sz="1800" dirty="0"/>
              <a:t>Substantial uniformity</a:t>
            </a:r>
          </a:p>
          <a:p>
            <a:pPr marL="0" indent="0">
              <a:lnSpc>
                <a:spcPct val="90000"/>
              </a:lnSpc>
            </a:pPr>
            <a:r>
              <a:rPr lang="en-US" altLang="es-ES" dirty="0"/>
              <a:t>Italian statutory Law(Siena, Pisa, Venice, Genoa, Florence, Amalfi, Milan)</a:t>
            </a:r>
          </a:p>
          <a:p>
            <a:pPr marL="0" indent="0">
              <a:lnSpc>
                <a:spcPct val="90000"/>
              </a:lnSpc>
            </a:pPr>
            <a:r>
              <a:rPr lang="en-US" altLang="es-ES" dirty="0"/>
              <a:t>Corporations in Europe(southern France, Spain, Flemish and Hanseatic cities) </a:t>
            </a:r>
          </a:p>
          <a:p>
            <a:pPr marL="0" indent="0">
              <a:lnSpc>
                <a:spcPct val="90000"/>
              </a:lnSpc>
            </a:pPr>
            <a:endParaRPr lang="en-US" altLang="es-ES" sz="1100" dirty="0"/>
          </a:p>
        </p:txBody>
      </p:sp>
      <p:pic>
        <p:nvPicPr>
          <p:cNvPr id="30723" name="Imagen 1" descr="navegación medievo.jpg">
            <a:extLst>
              <a:ext uri="{FF2B5EF4-FFF2-40B4-BE49-F238E27FC236}">
                <a16:creationId xmlns:a16="http://schemas.microsoft.com/office/drawing/2014/main" id="{FCBA71A6-1F74-5248-9045-E6833160FDA7}"/>
              </a:ext>
            </a:extLst>
          </p:cNvPr>
          <p:cNvPicPr>
            <a:picLocks noChangeAspect="1"/>
          </p:cNvPicPr>
          <p:nvPr/>
        </p:nvPicPr>
        <p:blipFill rotWithShape="1">
          <a:blip r:embed="rId3">
            <a:extLst>
              <a:ext uri="{28A0092B-C50C-407E-A947-70E740481C1C}">
                <a14:useLocalDpi xmlns:a14="http://schemas.microsoft.com/office/drawing/2010/main" val="0"/>
              </a:ext>
            </a:extLst>
          </a:blip>
          <a:srcRect t="24111" r="-1" b="9676"/>
          <a:stretch/>
        </p:blipFill>
        <p:spPr bwMode="auto">
          <a:xfrm>
            <a:off x="4864100" y="4213075"/>
            <a:ext cx="4279899" cy="26449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Freeform 6">
            <a:extLst>
              <a:ext uri="{FF2B5EF4-FFF2-40B4-BE49-F238E27FC236}">
                <a16:creationId xmlns:a16="http://schemas.microsoft.com/office/drawing/2014/main" id="{25C2C318-2196-4B00-9B7A-39B8401B0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76" name="Rectangle 75">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7" name="Imagen 7" descr="casa contratación.jpg">
            <a:extLst>
              <a:ext uri="{FF2B5EF4-FFF2-40B4-BE49-F238E27FC236}">
                <a16:creationId xmlns:a16="http://schemas.microsoft.com/office/drawing/2014/main" id="{3F97DB53-4DD0-AB47-BAB5-E449E7BB18B4}"/>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l="17994" r="31536" b="1"/>
          <a:stretch/>
        </p:blipFill>
        <p:spPr bwMode="auto">
          <a:xfrm>
            <a:off x="20" y="10"/>
            <a:ext cx="565096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Imagen 9" descr="sevilla moderna.jpg">
            <a:extLst>
              <a:ext uri="{FF2B5EF4-FFF2-40B4-BE49-F238E27FC236}">
                <a16:creationId xmlns:a16="http://schemas.microsoft.com/office/drawing/2014/main" id="{D3832583-F0FB-C140-BED0-0B88AFF509B3}"/>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l="18797" r="32052" b="1"/>
          <a:stretch/>
        </p:blipFill>
        <p:spPr bwMode="auto">
          <a:xfrm>
            <a:off x="5650990" y="10"/>
            <a:ext cx="3493010" cy="3428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5" name="Título 1">
            <a:extLst>
              <a:ext uri="{FF2B5EF4-FFF2-40B4-BE49-F238E27FC236}">
                <a16:creationId xmlns:a16="http://schemas.microsoft.com/office/drawing/2014/main" id="{C5527DA9-370C-C249-964F-91465F94EB6F}"/>
              </a:ext>
            </a:extLst>
          </p:cNvPr>
          <p:cNvSpPr>
            <a:spLocks noGrp="1"/>
          </p:cNvSpPr>
          <p:nvPr>
            <p:ph type="title"/>
          </p:nvPr>
        </p:nvSpPr>
        <p:spPr>
          <a:xfrm>
            <a:off x="1547664" y="-224576"/>
            <a:ext cx="7928998" cy="970450"/>
          </a:xfrm>
        </p:spPr>
        <p:txBody>
          <a:bodyPr vert="horz" lIns="91440" tIns="45720" rIns="91440" bIns="45720" rtlCol="0" anchor="b">
            <a:noAutofit/>
          </a:bodyPr>
          <a:lstStyle/>
          <a:p>
            <a:r>
              <a:rPr lang="en-US" altLang="es-ES" sz="3200" dirty="0">
                <a:solidFill>
                  <a:schemeClr val="tx1"/>
                </a:solidFill>
                <a:cs typeface="+mj-cs"/>
              </a:rPr>
              <a:t>Commercial Law in the Modern Age</a:t>
            </a:r>
          </a:p>
        </p:txBody>
      </p:sp>
      <p:pic>
        <p:nvPicPr>
          <p:cNvPr id="31748" name="Imagen 8" descr="barco.png">
            <a:extLst>
              <a:ext uri="{FF2B5EF4-FFF2-40B4-BE49-F238E27FC236}">
                <a16:creationId xmlns:a16="http://schemas.microsoft.com/office/drawing/2014/main" id="{4834B280-C35B-0641-85EC-F55DDEC389C3}"/>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l="12872" r="17093" b="-2"/>
          <a:stretch/>
        </p:blipFill>
        <p:spPr bwMode="auto">
          <a:xfrm>
            <a:off x="5650991" y="3429000"/>
            <a:ext cx="3493009" cy="3429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Marcador de texto 3">
            <a:extLst>
              <a:ext uri="{FF2B5EF4-FFF2-40B4-BE49-F238E27FC236}">
                <a16:creationId xmlns:a16="http://schemas.microsoft.com/office/drawing/2014/main" id="{7CA77EB2-CFDE-A749-8DF9-6722E65268FE}"/>
              </a:ext>
            </a:extLst>
          </p:cNvPr>
          <p:cNvSpPr>
            <a:spLocks noGrp="1"/>
          </p:cNvSpPr>
          <p:nvPr>
            <p:ph type="body" sz="half" idx="2"/>
          </p:nvPr>
        </p:nvSpPr>
        <p:spPr>
          <a:xfrm>
            <a:off x="107504" y="620688"/>
            <a:ext cx="8928992" cy="5976663"/>
          </a:xfrm>
        </p:spPr>
        <p:txBody>
          <a:bodyPr vert="horz" lIns="91440" tIns="45720" rIns="91440" bIns="45720" rtlCol="0" anchor="ctr">
            <a:normAutofit lnSpcReduction="10000"/>
          </a:bodyPr>
          <a:lstStyle/>
          <a:p>
            <a:pPr marL="285750" indent="-285750">
              <a:lnSpc>
                <a:spcPct val="90000"/>
              </a:lnSpc>
              <a:buFont typeface="Wingdings 2" charset="2"/>
              <a:buChar char=""/>
            </a:pPr>
            <a:r>
              <a:rPr lang="en-US" altLang="es-ES" sz="1800" b="1" dirty="0">
                <a:solidFill>
                  <a:schemeClr val="accent2">
                    <a:lumMod val="60000"/>
                    <a:lumOff val="40000"/>
                  </a:schemeClr>
                </a:solidFill>
              </a:rPr>
              <a:t>Objectivation:</a:t>
            </a:r>
          </a:p>
          <a:p>
            <a:pPr marL="742950" lvl="1" indent="-285750">
              <a:lnSpc>
                <a:spcPct val="90000"/>
              </a:lnSpc>
              <a:buFont typeface="Wingdings 2" charset="2"/>
              <a:buChar char=""/>
            </a:pPr>
            <a:r>
              <a:rPr lang="en-US" altLang="es-ES" sz="1800" b="1" dirty="0">
                <a:solidFill>
                  <a:schemeClr val="accent2">
                    <a:lumMod val="60000"/>
                    <a:lumOff val="40000"/>
                  </a:schemeClr>
                </a:solidFill>
              </a:rPr>
              <a:t>Acts of Commerce with disregards of the participation of a businessman  </a:t>
            </a:r>
          </a:p>
          <a:p>
            <a:pPr marL="285750" indent="-285750">
              <a:lnSpc>
                <a:spcPct val="90000"/>
              </a:lnSpc>
              <a:buFont typeface="Wingdings 2" charset="2"/>
              <a:buChar char=""/>
            </a:pPr>
            <a:r>
              <a:rPr lang="en-US" altLang="es-ES" sz="1800" b="1" dirty="0">
                <a:solidFill>
                  <a:schemeClr val="accent2">
                    <a:lumMod val="60000"/>
                    <a:lumOff val="40000"/>
                  </a:schemeClr>
                </a:solidFill>
              </a:rPr>
              <a:t>Stabilization: </a:t>
            </a:r>
          </a:p>
          <a:p>
            <a:pPr marL="742950" lvl="1" indent="-285750">
              <a:lnSpc>
                <a:spcPct val="90000"/>
              </a:lnSpc>
              <a:buFont typeface="Wingdings 2" charset="2"/>
              <a:buChar char=""/>
            </a:pPr>
            <a:r>
              <a:rPr lang="en-US" altLang="es-ES" sz="1800" b="1" dirty="0">
                <a:solidFill>
                  <a:schemeClr val="accent2">
                    <a:lumMod val="60000"/>
                    <a:lumOff val="40000"/>
                  </a:schemeClr>
                </a:solidFill>
              </a:rPr>
              <a:t>Regulation is laid down by the State:</a:t>
            </a:r>
          </a:p>
          <a:p>
            <a:pPr marL="1200150" lvl="2" indent="-285750">
              <a:lnSpc>
                <a:spcPct val="90000"/>
              </a:lnSpc>
              <a:buFont typeface="Wingdings 2" charset="2"/>
              <a:buChar char=""/>
            </a:pPr>
            <a:r>
              <a:rPr lang="en-US" altLang="es-ES" sz="1800" b="1" dirty="0">
                <a:solidFill>
                  <a:schemeClr val="accent2">
                    <a:lumMod val="60000"/>
                    <a:lumOff val="40000"/>
                  </a:schemeClr>
                </a:solidFill>
              </a:rPr>
              <a:t>Drafting</a:t>
            </a:r>
          </a:p>
          <a:p>
            <a:pPr marL="1200150" lvl="2" indent="-285750">
              <a:lnSpc>
                <a:spcPct val="90000"/>
              </a:lnSpc>
              <a:buFont typeface="Wingdings 2" charset="2"/>
              <a:buChar char=""/>
            </a:pPr>
            <a:r>
              <a:rPr lang="en-US" altLang="es-ES" sz="1800" b="1" dirty="0">
                <a:solidFill>
                  <a:schemeClr val="accent2">
                    <a:lumMod val="60000"/>
                    <a:lumOff val="40000"/>
                  </a:schemeClr>
                </a:solidFill>
              </a:rPr>
              <a:t>Passing of the existent rules</a:t>
            </a:r>
          </a:p>
          <a:p>
            <a:pPr marL="742950" lvl="1" indent="-285750">
              <a:lnSpc>
                <a:spcPct val="90000"/>
              </a:lnSpc>
              <a:buFont typeface="Wingdings 2" charset="2"/>
              <a:buChar char=""/>
            </a:pPr>
            <a:r>
              <a:rPr lang="en-US" altLang="es-ES" sz="1800" b="1" dirty="0">
                <a:solidFill>
                  <a:schemeClr val="accent2">
                    <a:lumMod val="60000"/>
                    <a:lumOff val="40000"/>
                  </a:schemeClr>
                </a:solidFill>
              </a:rPr>
              <a:t>Ordinances</a:t>
            </a:r>
          </a:p>
          <a:p>
            <a:pPr marL="285750" indent="-285750">
              <a:lnSpc>
                <a:spcPct val="90000"/>
              </a:lnSpc>
              <a:buFont typeface="Wingdings 2" charset="2"/>
              <a:buChar char=""/>
            </a:pPr>
            <a:r>
              <a:rPr lang="en-US" altLang="es-ES" sz="1800" b="1" dirty="0">
                <a:solidFill>
                  <a:schemeClr val="accent2">
                    <a:lumMod val="60000"/>
                    <a:lumOff val="40000"/>
                  </a:schemeClr>
                </a:solidFill>
              </a:rPr>
              <a:t>Change in the system of sources of Law: primacy of Law at the expense of customs  </a:t>
            </a:r>
          </a:p>
          <a:p>
            <a:pPr marL="285750" indent="-285750">
              <a:lnSpc>
                <a:spcPct val="90000"/>
              </a:lnSpc>
              <a:buFont typeface="Wingdings 2" charset="2"/>
              <a:buChar char=""/>
            </a:pPr>
            <a:r>
              <a:rPr lang="en-US" altLang="es-ES" sz="1800" b="1" dirty="0">
                <a:solidFill>
                  <a:schemeClr val="accent2">
                    <a:lumMod val="60000"/>
                    <a:lumOff val="40000"/>
                  </a:schemeClr>
                </a:solidFill>
              </a:rPr>
              <a:t>French ordinances – Louis XIV:</a:t>
            </a:r>
          </a:p>
          <a:p>
            <a:pPr marL="742950" lvl="1" indent="-285750">
              <a:lnSpc>
                <a:spcPct val="90000"/>
              </a:lnSpc>
              <a:buFont typeface="Wingdings 2" charset="2"/>
              <a:buChar char=""/>
            </a:pPr>
            <a:r>
              <a:rPr lang="en-US" altLang="es-ES" sz="1800" b="1" dirty="0">
                <a:solidFill>
                  <a:schemeClr val="accent2">
                    <a:lumMod val="60000"/>
                    <a:lumOff val="40000"/>
                  </a:schemeClr>
                </a:solidFill>
              </a:rPr>
              <a:t>Land-base Commerce (trade) 1673</a:t>
            </a:r>
          </a:p>
          <a:p>
            <a:pPr marL="742950" lvl="1" indent="-285750">
              <a:lnSpc>
                <a:spcPct val="90000"/>
              </a:lnSpc>
              <a:buFont typeface="Wingdings 2" charset="2"/>
              <a:buChar char=""/>
            </a:pPr>
            <a:r>
              <a:rPr lang="en-US" altLang="es-ES" sz="1800" b="1" dirty="0">
                <a:solidFill>
                  <a:schemeClr val="accent2">
                    <a:lumMod val="60000"/>
                    <a:lumOff val="40000"/>
                  </a:schemeClr>
                </a:solidFill>
              </a:rPr>
              <a:t>Marine 1681</a:t>
            </a:r>
          </a:p>
          <a:p>
            <a:pPr marL="285750" indent="-285750">
              <a:lnSpc>
                <a:spcPct val="90000"/>
              </a:lnSpc>
              <a:buFont typeface="Wingdings 2" charset="2"/>
              <a:buChar char=""/>
            </a:pPr>
            <a:r>
              <a:rPr lang="en-US" altLang="es-ES" sz="1800" b="1" dirty="0">
                <a:solidFill>
                  <a:schemeClr val="accent2">
                    <a:lumMod val="60000"/>
                    <a:lumOff val="40000"/>
                  </a:schemeClr>
                </a:solidFill>
              </a:rPr>
              <a:t>Spain:</a:t>
            </a:r>
          </a:p>
          <a:p>
            <a:pPr marL="742950" lvl="1" indent="-285750">
              <a:lnSpc>
                <a:spcPct val="90000"/>
              </a:lnSpc>
              <a:buFont typeface="Wingdings 2" charset="2"/>
              <a:buChar char=""/>
            </a:pPr>
            <a:r>
              <a:rPr lang="en-US" altLang="es-ES" sz="1800" b="1" dirty="0">
                <a:solidFill>
                  <a:schemeClr val="accent2">
                    <a:lumMod val="60000"/>
                    <a:lumOff val="40000"/>
                  </a:schemeClr>
                </a:solidFill>
              </a:rPr>
              <a:t>Burgos Ordinances 1495</a:t>
            </a:r>
          </a:p>
          <a:p>
            <a:pPr marL="742950" lvl="1" indent="-285750">
              <a:lnSpc>
                <a:spcPct val="90000"/>
              </a:lnSpc>
              <a:buFont typeface="Wingdings 2" charset="2"/>
              <a:buChar char=""/>
            </a:pPr>
            <a:r>
              <a:rPr lang="en-US" altLang="es-ES" sz="1800" b="1" dirty="0" err="1">
                <a:solidFill>
                  <a:schemeClr val="accent2">
                    <a:lumMod val="60000"/>
                    <a:lumOff val="40000"/>
                  </a:schemeClr>
                </a:solidFill>
              </a:rPr>
              <a:t>Llibre</a:t>
            </a:r>
            <a:r>
              <a:rPr lang="en-US" altLang="es-ES" sz="1800" b="1" dirty="0">
                <a:solidFill>
                  <a:schemeClr val="accent2">
                    <a:lumMod val="60000"/>
                    <a:lumOff val="40000"/>
                  </a:schemeClr>
                </a:solidFill>
              </a:rPr>
              <a:t> del </a:t>
            </a:r>
            <a:r>
              <a:rPr lang="en-US" altLang="es-ES" sz="1800" b="1" dirty="0" err="1">
                <a:solidFill>
                  <a:schemeClr val="accent2">
                    <a:lumMod val="60000"/>
                    <a:lumOff val="40000"/>
                  </a:schemeClr>
                </a:solidFill>
              </a:rPr>
              <a:t>Consolat</a:t>
            </a:r>
            <a:r>
              <a:rPr lang="en-US" altLang="es-ES" sz="1800" b="1" dirty="0">
                <a:solidFill>
                  <a:schemeClr val="accent2">
                    <a:lumMod val="60000"/>
                    <a:lumOff val="40000"/>
                  </a:schemeClr>
                </a:solidFill>
              </a:rPr>
              <a:t> de Mar (s. XVI) – Book of the Sea Consulate</a:t>
            </a:r>
          </a:p>
          <a:p>
            <a:pPr marL="742950" lvl="1" indent="-285750">
              <a:lnSpc>
                <a:spcPct val="90000"/>
              </a:lnSpc>
              <a:buFont typeface="Wingdings 2" charset="2"/>
              <a:buChar char=""/>
            </a:pPr>
            <a:r>
              <a:rPr lang="en-US" altLang="es-ES" sz="1800" b="1" dirty="0">
                <a:solidFill>
                  <a:schemeClr val="accent2">
                    <a:lumMod val="60000"/>
                    <a:lumOff val="40000"/>
                  </a:schemeClr>
                </a:solidFill>
              </a:rPr>
              <a:t>Bilbao Ordinances 1737</a:t>
            </a:r>
          </a:p>
          <a:p>
            <a:pPr marL="742950" lvl="1" indent="-285750">
              <a:lnSpc>
                <a:spcPct val="90000"/>
              </a:lnSpc>
              <a:buFont typeface="Wingdings 2" charset="2"/>
              <a:buChar char=""/>
            </a:pPr>
            <a:r>
              <a:rPr lang="en-US" altLang="es-ES" sz="1800" b="1" dirty="0">
                <a:solidFill>
                  <a:schemeClr val="accent2">
                    <a:lumMod val="60000"/>
                    <a:lumOff val="40000"/>
                  </a:schemeClr>
                </a:solidFill>
              </a:rPr>
              <a:t>(Málaga Ordinances 1825)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2772" name="Freeform 6">
            <a:extLst>
              <a:ext uri="{FF2B5EF4-FFF2-40B4-BE49-F238E27FC236}">
                <a16:creationId xmlns:a16="http://schemas.microsoft.com/office/drawing/2014/main" id="{44D0BD74-2F0E-4D34-9C06-662E0DE5F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32769" name="Título 1">
            <a:extLst>
              <a:ext uri="{FF2B5EF4-FFF2-40B4-BE49-F238E27FC236}">
                <a16:creationId xmlns:a16="http://schemas.microsoft.com/office/drawing/2014/main" id="{A3B0BB24-A12A-9E4E-9309-C2CB88F237B8}"/>
              </a:ext>
            </a:extLst>
          </p:cNvPr>
          <p:cNvSpPr>
            <a:spLocks noGrp="1"/>
          </p:cNvSpPr>
          <p:nvPr>
            <p:ph type="title"/>
          </p:nvPr>
        </p:nvSpPr>
        <p:spPr>
          <a:xfrm>
            <a:off x="607500" y="447188"/>
            <a:ext cx="7928998" cy="970450"/>
          </a:xfrm>
        </p:spPr>
        <p:txBody>
          <a:bodyPr vert="horz" lIns="91440" tIns="45720" rIns="91440" bIns="45720" rtlCol="0" anchor="b">
            <a:normAutofit fontScale="90000"/>
          </a:bodyPr>
          <a:lstStyle/>
          <a:p>
            <a:r>
              <a:rPr lang="en-US" altLang="es-ES" sz="4000" dirty="0">
                <a:cs typeface="+mj-cs"/>
              </a:rPr>
              <a:t>Commercial Codification (coding)</a:t>
            </a:r>
          </a:p>
        </p:txBody>
      </p:sp>
      <p:sp>
        <p:nvSpPr>
          <p:cNvPr id="32770" name="Marcador de contenido 2">
            <a:extLst>
              <a:ext uri="{FF2B5EF4-FFF2-40B4-BE49-F238E27FC236}">
                <a16:creationId xmlns:a16="http://schemas.microsoft.com/office/drawing/2014/main" id="{F857CF3C-2097-D041-B982-A9C1DD3DA347}"/>
              </a:ext>
            </a:extLst>
          </p:cNvPr>
          <p:cNvSpPr>
            <a:spLocks noGrp="1"/>
          </p:cNvSpPr>
          <p:nvPr>
            <p:ph idx="1"/>
          </p:nvPr>
        </p:nvSpPr>
        <p:spPr>
          <a:xfrm>
            <a:off x="607500" y="2413000"/>
            <a:ext cx="5405949" cy="3997812"/>
          </a:xfrm>
        </p:spPr>
        <p:txBody>
          <a:bodyPr vert="horz" lIns="91440" tIns="45720" rIns="91440" bIns="45720" rtlCol="0" anchor="ctr">
            <a:normAutofit fontScale="92500"/>
          </a:bodyPr>
          <a:lstStyle/>
          <a:p>
            <a:r>
              <a:rPr lang="en-US" altLang="es-ES" sz="2400" b="1" dirty="0"/>
              <a:t>Precedents: Code de Commerce (Napoleon) – 1807 – Acts of commerce</a:t>
            </a:r>
          </a:p>
          <a:p>
            <a:endParaRPr lang="en-US" altLang="es-ES" sz="2400" b="1" dirty="0"/>
          </a:p>
          <a:p>
            <a:r>
              <a:rPr lang="en-US" altLang="es-ES" sz="2400" b="1" dirty="0"/>
              <a:t>Spain:</a:t>
            </a:r>
          </a:p>
          <a:p>
            <a:pPr lvl="1"/>
            <a:r>
              <a:rPr lang="en-US" altLang="es-ES" sz="2000" b="1" dirty="0"/>
              <a:t>Code of Commerce 1829 (</a:t>
            </a:r>
            <a:r>
              <a:rPr lang="en-US" altLang="es-ES" sz="2000" b="1" dirty="0" err="1"/>
              <a:t>Sáinz</a:t>
            </a:r>
            <a:r>
              <a:rPr lang="en-US" altLang="es-ES" sz="2000" b="1" dirty="0"/>
              <a:t> de </a:t>
            </a:r>
            <a:r>
              <a:rPr lang="en-US" altLang="es-ES" sz="2000" b="1" dirty="0" err="1"/>
              <a:t>Andino</a:t>
            </a:r>
            <a:r>
              <a:rPr lang="en-US" altLang="es-ES" sz="2000" b="1" dirty="0"/>
              <a:t>)</a:t>
            </a:r>
          </a:p>
          <a:p>
            <a:pPr lvl="1"/>
            <a:r>
              <a:rPr lang="en-US" altLang="es-ES" sz="2000" b="1" dirty="0"/>
              <a:t>Code of Commerce 1885 (Philippines </a:t>
            </a:r>
            <a:r>
              <a:rPr lang="en-US" dirty="0"/>
              <a:t>royal decree of 6 August 18851</a:t>
            </a:r>
            <a:r>
              <a:rPr lang="en-US" altLang="es-ES" sz="2000" b="1" dirty="0"/>
              <a:t>)</a:t>
            </a:r>
          </a:p>
          <a:p>
            <a:pPr lvl="1"/>
            <a:r>
              <a:rPr lang="en-US" altLang="es-ES" sz="2000" b="1" dirty="0"/>
              <a:t>Proposal for a Commercial Code 2013</a:t>
            </a:r>
          </a:p>
        </p:txBody>
      </p:sp>
      <p:pic>
        <p:nvPicPr>
          <p:cNvPr id="2" name="Imagen 1">
            <a:extLst>
              <a:ext uri="{FF2B5EF4-FFF2-40B4-BE49-F238E27FC236}">
                <a16:creationId xmlns:a16="http://schemas.microsoft.com/office/drawing/2014/main" id="{DC8DADE9-B04E-4447-88ED-93692E27F3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9603" y="2634617"/>
            <a:ext cx="2184797" cy="3273104"/>
          </a:xfrm>
          <a:prstGeom prst="roundRect">
            <a:avLst>
              <a:gd name="adj" fmla="val 3876"/>
            </a:avLst>
          </a:prstGeom>
          <a:ln>
            <a:solidFill>
              <a:schemeClr val="accent1"/>
            </a:solidFill>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ítulo 1">
            <a:extLst>
              <a:ext uri="{FF2B5EF4-FFF2-40B4-BE49-F238E27FC236}">
                <a16:creationId xmlns:a16="http://schemas.microsoft.com/office/drawing/2014/main" id="{D047C3AF-1E1E-F344-96BA-B4C1345A7B9B}"/>
              </a:ext>
            </a:extLst>
          </p:cNvPr>
          <p:cNvSpPr>
            <a:spLocks noGrp="1"/>
          </p:cNvSpPr>
          <p:nvPr>
            <p:ph type="title"/>
          </p:nvPr>
        </p:nvSpPr>
        <p:spPr>
          <a:xfrm>
            <a:off x="395288" y="1052736"/>
            <a:ext cx="3671887" cy="777875"/>
          </a:xfrm>
        </p:spPr>
        <p:txBody>
          <a:bodyPr>
            <a:normAutofit fontScale="90000"/>
          </a:bodyPr>
          <a:lstStyle/>
          <a:p>
            <a:pPr algn="ctr"/>
            <a:r>
              <a:rPr lang="es-ES" altLang="es-ES" b="1" dirty="0" err="1">
                <a:solidFill>
                  <a:srgbClr val="FFFFFF"/>
                </a:solidFill>
              </a:rPr>
              <a:t>Code</a:t>
            </a:r>
            <a:r>
              <a:rPr lang="es-ES" altLang="es-ES" b="1" dirty="0">
                <a:solidFill>
                  <a:srgbClr val="FFFFFF"/>
                </a:solidFill>
              </a:rPr>
              <a:t> of Commerce 1885</a:t>
            </a:r>
          </a:p>
        </p:txBody>
      </p:sp>
      <p:pic>
        <p:nvPicPr>
          <p:cNvPr id="9" name="Imagen 8" descr="Codigo_de_Comercio 85.jpg">
            <a:extLst>
              <a:ext uri="{FF2B5EF4-FFF2-40B4-BE49-F238E27FC236}">
                <a16:creationId xmlns:a16="http://schemas.microsoft.com/office/drawing/2014/main" id="{9C524717-78CD-974E-9BB5-0601F944D0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2074" y="0"/>
            <a:ext cx="4650085" cy="3184004"/>
          </a:xfrm>
          <a:prstGeom prst="rect">
            <a:avLst/>
          </a:prstGeom>
          <a:ln>
            <a:noFill/>
          </a:ln>
          <a:effectLst>
            <a:softEdge rad="112500"/>
          </a:effectLst>
        </p:spPr>
      </p:pic>
      <p:sp>
        <p:nvSpPr>
          <p:cNvPr id="10" name="Rectángulo redondeado 9">
            <a:extLst>
              <a:ext uri="{FF2B5EF4-FFF2-40B4-BE49-F238E27FC236}">
                <a16:creationId xmlns:a16="http://schemas.microsoft.com/office/drawing/2014/main" id="{E5E29BD6-8442-444F-A34E-B64C22FB4E46}"/>
              </a:ext>
            </a:extLst>
          </p:cNvPr>
          <p:cNvSpPr>
            <a:spLocks noChangeArrowheads="1"/>
          </p:cNvSpPr>
          <p:nvPr/>
        </p:nvSpPr>
        <p:spPr bwMode="auto">
          <a:xfrm>
            <a:off x="395288" y="3284538"/>
            <a:ext cx="8353425" cy="3384550"/>
          </a:xfrm>
          <a:prstGeom prst="roundRect">
            <a:avLst>
              <a:gd name="adj" fmla="val 16667"/>
            </a:avLst>
          </a:prstGeom>
          <a:solidFill>
            <a:schemeClr val="accent1"/>
          </a:solidFill>
          <a:ln w="9525">
            <a:solidFill>
              <a:srgbClr val="4A7EBB"/>
            </a:solidFill>
            <a:round/>
            <a:headEnd/>
            <a:tailEnd/>
          </a:ln>
          <a:effectLst>
            <a:outerShdw blurRad="40000" dist="23000" dir="5400000" rotWithShape="0">
              <a:srgbClr val="808080">
                <a:alpha val="34998"/>
              </a:srgbClr>
            </a:outerShdw>
          </a:effec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s-ES" altLang="es-ES" sz="1800" b="1" dirty="0">
                <a:solidFill>
                  <a:srgbClr val="0D0D0D"/>
                </a:solidFill>
              </a:rPr>
              <a:t>955 </a:t>
            </a:r>
            <a:r>
              <a:rPr lang="es-ES" altLang="es-ES" sz="1800" b="1" dirty="0" err="1">
                <a:solidFill>
                  <a:srgbClr val="0D0D0D"/>
                </a:solidFill>
              </a:rPr>
              <a:t>articles</a:t>
            </a:r>
            <a:r>
              <a:rPr lang="es-ES" altLang="es-ES" sz="1800" b="1" dirty="0">
                <a:solidFill>
                  <a:srgbClr val="0D0D0D"/>
                </a:solidFill>
              </a:rPr>
              <a:t>. </a:t>
            </a:r>
            <a:r>
              <a:rPr lang="es-ES" altLang="es-ES" sz="1800" b="1" dirty="0" err="1">
                <a:solidFill>
                  <a:srgbClr val="0D0D0D"/>
                </a:solidFill>
              </a:rPr>
              <a:t>Structure</a:t>
            </a:r>
            <a:r>
              <a:rPr lang="es-ES" altLang="es-ES" sz="1800" b="1" dirty="0">
                <a:solidFill>
                  <a:srgbClr val="0D0D0D"/>
                </a:solidFill>
              </a:rPr>
              <a:t>:</a:t>
            </a:r>
          </a:p>
          <a:p>
            <a:pPr algn="ctr" eaLnBrk="1" hangingPunct="1"/>
            <a:endParaRPr lang="es-ES" altLang="es-ES" sz="1600" b="1" dirty="0">
              <a:solidFill>
                <a:srgbClr val="FFFFFF"/>
              </a:solidFill>
            </a:endParaRPr>
          </a:p>
          <a:p>
            <a:pPr algn="ctr" eaLnBrk="1" hangingPunct="1">
              <a:buFontTx/>
              <a:buChar char="-"/>
            </a:pPr>
            <a:r>
              <a:rPr lang="es-ES" altLang="es-ES" sz="1600" b="1" dirty="0">
                <a:solidFill>
                  <a:srgbClr val="FFFFFF"/>
                </a:solidFill>
              </a:rPr>
              <a:t>Book I – </a:t>
            </a:r>
            <a:r>
              <a:rPr lang="es-ES" altLang="es-ES" sz="1600" b="1" dirty="0" err="1">
                <a:solidFill>
                  <a:srgbClr val="FFFFFF"/>
                </a:solidFill>
              </a:rPr>
              <a:t>On</a:t>
            </a:r>
            <a:r>
              <a:rPr lang="es-ES" altLang="es-ES" sz="1600" b="1" dirty="0">
                <a:solidFill>
                  <a:srgbClr val="FFFFFF"/>
                </a:solidFill>
              </a:rPr>
              <a:t> </a:t>
            </a:r>
            <a:r>
              <a:rPr lang="es-ES" altLang="es-ES" sz="1600" b="1" dirty="0" err="1">
                <a:solidFill>
                  <a:srgbClr val="FFFFFF"/>
                </a:solidFill>
              </a:rPr>
              <a:t>businesspersons</a:t>
            </a:r>
            <a:r>
              <a:rPr lang="es-ES" altLang="es-ES" sz="1600" b="1" dirty="0">
                <a:solidFill>
                  <a:srgbClr val="FFFFFF"/>
                </a:solidFill>
              </a:rPr>
              <a:t> and </a:t>
            </a:r>
            <a:r>
              <a:rPr lang="es-ES" altLang="es-ES" sz="1600" b="1" dirty="0" err="1">
                <a:solidFill>
                  <a:srgbClr val="FFFFFF"/>
                </a:solidFill>
              </a:rPr>
              <a:t>commerce</a:t>
            </a:r>
            <a:r>
              <a:rPr lang="es-ES" altLang="es-ES" sz="1600" b="1" dirty="0">
                <a:solidFill>
                  <a:srgbClr val="FFFFFF"/>
                </a:solidFill>
              </a:rPr>
              <a:t> in general</a:t>
            </a:r>
          </a:p>
          <a:p>
            <a:pPr algn="ctr" eaLnBrk="1" hangingPunct="1">
              <a:buFontTx/>
              <a:buChar char="-"/>
            </a:pPr>
            <a:endParaRPr lang="es-ES" altLang="es-ES" sz="1600" b="1" dirty="0">
              <a:solidFill>
                <a:srgbClr val="FFFFFF"/>
              </a:solidFill>
            </a:endParaRPr>
          </a:p>
          <a:p>
            <a:pPr algn="ctr" eaLnBrk="1" hangingPunct="1">
              <a:buFontTx/>
              <a:buChar char="-"/>
            </a:pPr>
            <a:r>
              <a:rPr lang="es-ES" altLang="es-ES" sz="1600" b="1" dirty="0">
                <a:solidFill>
                  <a:srgbClr val="FFFFFF"/>
                </a:solidFill>
              </a:rPr>
              <a:t>Book II – </a:t>
            </a:r>
            <a:r>
              <a:rPr lang="es-ES" altLang="es-ES" sz="1600" b="1" dirty="0" err="1">
                <a:solidFill>
                  <a:srgbClr val="FFFFFF"/>
                </a:solidFill>
              </a:rPr>
              <a:t>On</a:t>
            </a:r>
            <a:r>
              <a:rPr lang="es-ES" altLang="es-ES" sz="1600" b="1" dirty="0">
                <a:solidFill>
                  <a:srgbClr val="FFFFFF"/>
                </a:solidFill>
              </a:rPr>
              <a:t> </a:t>
            </a:r>
            <a:r>
              <a:rPr lang="es-ES" altLang="es-ES" sz="1600" b="1" dirty="0" err="1">
                <a:solidFill>
                  <a:srgbClr val="FFFFFF"/>
                </a:solidFill>
              </a:rPr>
              <a:t>special</a:t>
            </a:r>
            <a:r>
              <a:rPr lang="es-ES" altLang="es-ES" sz="1600" b="1" dirty="0">
                <a:solidFill>
                  <a:srgbClr val="FFFFFF"/>
                </a:solidFill>
              </a:rPr>
              <a:t> </a:t>
            </a:r>
            <a:r>
              <a:rPr lang="es-ES" altLang="es-ES" sz="1600" b="1" dirty="0" err="1">
                <a:solidFill>
                  <a:srgbClr val="FFFFFF"/>
                </a:solidFill>
              </a:rPr>
              <a:t>business</a:t>
            </a:r>
            <a:r>
              <a:rPr lang="es-ES" altLang="es-ES" sz="1600" b="1" dirty="0">
                <a:solidFill>
                  <a:srgbClr val="FFFFFF"/>
                </a:solidFill>
              </a:rPr>
              <a:t> </a:t>
            </a:r>
            <a:r>
              <a:rPr lang="es-ES" altLang="es-ES" sz="1600" b="1" dirty="0" err="1">
                <a:solidFill>
                  <a:srgbClr val="FFFFFF"/>
                </a:solidFill>
              </a:rPr>
              <a:t>contracts</a:t>
            </a:r>
            <a:endParaRPr lang="es-ES" altLang="es-ES" sz="1600" b="1" dirty="0">
              <a:solidFill>
                <a:srgbClr val="FFFFFF"/>
              </a:solidFill>
            </a:endParaRPr>
          </a:p>
          <a:p>
            <a:pPr algn="ctr"/>
            <a:r>
              <a:rPr lang="es-ES" altLang="es-ES" sz="1600" i="1" dirty="0">
                <a:solidFill>
                  <a:srgbClr val="0D0D0D"/>
                </a:solidFill>
              </a:rPr>
              <a:t>(</a:t>
            </a:r>
            <a:r>
              <a:rPr lang="es-ES" altLang="es-ES" sz="1600" i="1" dirty="0" err="1">
                <a:solidFill>
                  <a:srgbClr val="0D0D0D"/>
                </a:solidFill>
              </a:rPr>
              <a:t>Some</a:t>
            </a:r>
            <a:r>
              <a:rPr lang="es-ES" altLang="es-ES" sz="1600" i="1" dirty="0">
                <a:solidFill>
                  <a:srgbClr val="0D0D0D"/>
                </a:solidFill>
              </a:rPr>
              <a:t> </a:t>
            </a:r>
            <a:r>
              <a:rPr lang="es-ES" altLang="es-ES" sz="1600" i="1" dirty="0" err="1">
                <a:solidFill>
                  <a:srgbClr val="0D0D0D"/>
                </a:solidFill>
              </a:rPr>
              <a:t>parts</a:t>
            </a:r>
            <a:r>
              <a:rPr lang="es-ES" altLang="es-ES" sz="1600" i="1" dirty="0">
                <a:solidFill>
                  <a:srgbClr val="0D0D0D"/>
                </a:solidFill>
              </a:rPr>
              <a:t> </a:t>
            </a:r>
            <a:r>
              <a:rPr lang="es-ES" altLang="es-ES" sz="1600" i="1" dirty="0" err="1">
                <a:solidFill>
                  <a:srgbClr val="0D0D0D"/>
                </a:solidFill>
              </a:rPr>
              <a:t>abolished</a:t>
            </a:r>
            <a:r>
              <a:rPr lang="es-ES" altLang="es-ES" sz="1600" i="1" dirty="0">
                <a:solidFill>
                  <a:srgbClr val="0D0D0D"/>
                </a:solidFill>
              </a:rPr>
              <a:t> </a:t>
            </a:r>
            <a:r>
              <a:rPr lang="es-ES" altLang="es-ES" sz="1600" i="1" dirty="0" err="1">
                <a:solidFill>
                  <a:srgbClr val="0D0D0D"/>
                </a:solidFill>
              </a:rPr>
              <a:t>by</a:t>
            </a:r>
            <a:r>
              <a:rPr lang="es-ES" altLang="es-ES" sz="1600" i="1" dirty="0">
                <a:solidFill>
                  <a:srgbClr val="0D0D0D"/>
                </a:solidFill>
              </a:rPr>
              <a:t> </a:t>
            </a:r>
            <a:r>
              <a:rPr lang="es-ES" altLang="es-ES" sz="1600" i="1" dirty="0" err="1">
                <a:solidFill>
                  <a:srgbClr val="0D0D0D"/>
                </a:solidFill>
              </a:rPr>
              <a:t>specific</a:t>
            </a:r>
            <a:r>
              <a:rPr lang="es-ES" altLang="es-ES" sz="1600" i="1" dirty="0">
                <a:solidFill>
                  <a:srgbClr val="0D0D0D"/>
                </a:solidFill>
              </a:rPr>
              <a:t> </a:t>
            </a:r>
            <a:r>
              <a:rPr lang="es-ES" altLang="es-ES" sz="1600" i="1" dirty="0" err="1">
                <a:solidFill>
                  <a:srgbClr val="0D0D0D"/>
                </a:solidFill>
              </a:rPr>
              <a:t>acts</a:t>
            </a:r>
            <a:r>
              <a:rPr lang="es-ES" altLang="es-ES" sz="1600" i="1" dirty="0">
                <a:solidFill>
                  <a:srgbClr val="0D0D0D"/>
                </a:solidFill>
              </a:rPr>
              <a:t>: </a:t>
            </a:r>
            <a:r>
              <a:rPr lang="es-ES" altLang="es-ES" sz="1600" i="1" dirty="0" err="1">
                <a:solidFill>
                  <a:srgbClr val="0D0D0D"/>
                </a:solidFill>
              </a:rPr>
              <a:t>e.g</a:t>
            </a:r>
            <a:r>
              <a:rPr lang="es-ES" altLang="es-ES" sz="1600" i="1" dirty="0">
                <a:solidFill>
                  <a:srgbClr val="0D0D0D"/>
                </a:solidFill>
              </a:rPr>
              <a:t>. Capital </a:t>
            </a:r>
            <a:r>
              <a:rPr lang="es-ES" altLang="es-ES" sz="1600" i="1" dirty="0" err="1">
                <a:solidFill>
                  <a:srgbClr val="0D0D0D"/>
                </a:solidFill>
              </a:rPr>
              <a:t>Companies</a:t>
            </a:r>
            <a:r>
              <a:rPr lang="es-ES" altLang="es-ES" sz="1600" i="1" dirty="0">
                <a:solidFill>
                  <a:srgbClr val="0D0D0D"/>
                </a:solidFill>
              </a:rPr>
              <a:t>)</a:t>
            </a:r>
          </a:p>
          <a:p>
            <a:pPr algn="ctr"/>
            <a:endParaRPr lang="es-ES" altLang="es-ES" sz="1600" b="1" dirty="0">
              <a:solidFill>
                <a:srgbClr val="FFFFFF"/>
              </a:solidFill>
            </a:endParaRPr>
          </a:p>
          <a:p>
            <a:pPr algn="ctr" eaLnBrk="1" hangingPunct="1">
              <a:buFontTx/>
              <a:buChar char="-"/>
            </a:pPr>
            <a:r>
              <a:rPr lang="es-ES" altLang="es-ES" sz="1600" b="1" dirty="0">
                <a:solidFill>
                  <a:srgbClr val="FFFFFF"/>
                </a:solidFill>
              </a:rPr>
              <a:t>Book III – </a:t>
            </a:r>
            <a:r>
              <a:rPr lang="es-ES" altLang="es-ES" sz="1600" b="1" dirty="0" err="1">
                <a:solidFill>
                  <a:srgbClr val="FFFFFF"/>
                </a:solidFill>
              </a:rPr>
              <a:t>On</a:t>
            </a:r>
            <a:r>
              <a:rPr lang="es-ES" altLang="es-ES" sz="1600" b="1" dirty="0">
                <a:solidFill>
                  <a:srgbClr val="FFFFFF"/>
                </a:solidFill>
              </a:rPr>
              <a:t> </a:t>
            </a:r>
            <a:r>
              <a:rPr lang="es-ES" altLang="es-ES" sz="1600" b="1" dirty="0" err="1">
                <a:solidFill>
                  <a:srgbClr val="FFFFFF"/>
                </a:solidFill>
              </a:rPr>
              <a:t>maritime</a:t>
            </a:r>
            <a:r>
              <a:rPr lang="es-ES" altLang="es-ES" sz="1600" b="1" dirty="0">
                <a:solidFill>
                  <a:srgbClr val="FFFFFF"/>
                </a:solidFill>
              </a:rPr>
              <a:t> </a:t>
            </a:r>
            <a:r>
              <a:rPr lang="es-ES" altLang="es-ES" sz="1600" b="1" dirty="0" err="1">
                <a:solidFill>
                  <a:srgbClr val="FFFFFF"/>
                </a:solidFill>
              </a:rPr>
              <a:t>commerce</a:t>
            </a:r>
            <a:endParaRPr lang="es-ES" altLang="es-ES" sz="1600" b="1" dirty="0">
              <a:solidFill>
                <a:srgbClr val="FFFFFF"/>
              </a:solidFill>
            </a:endParaRPr>
          </a:p>
          <a:p>
            <a:pPr algn="ctr" eaLnBrk="1" hangingPunct="1"/>
            <a:r>
              <a:rPr lang="es-ES" altLang="es-ES" sz="1600" i="1" dirty="0">
                <a:solidFill>
                  <a:srgbClr val="0D0D0D"/>
                </a:solidFill>
              </a:rPr>
              <a:t>(</a:t>
            </a:r>
            <a:r>
              <a:rPr lang="es-ES" altLang="es-ES" sz="1600" i="1" dirty="0" err="1">
                <a:solidFill>
                  <a:srgbClr val="0D0D0D"/>
                </a:solidFill>
              </a:rPr>
              <a:t>abolished</a:t>
            </a:r>
            <a:r>
              <a:rPr lang="es-ES" altLang="es-ES" sz="1600" i="1" dirty="0">
                <a:solidFill>
                  <a:srgbClr val="0D0D0D"/>
                </a:solidFill>
              </a:rPr>
              <a:t> </a:t>
            </a:r>
            <a:r>
              <a:rPr lang="es-ES" altLang="es-ES" sz="1600" i="1" dirty="0" err="1">
                <a:solidFill>
                  <a:srgbClr val="0D0D0D"/>
                </a:solidFill>
              </a:rPr>
              <a:t>by</a:t>
            </a:r>
            <a:r>
              <a:rPr lang="es-ES" altLang="es-ES" sz="1600" i="1" dirty="0">
                <a:solidFill>
                  <a:srgbClr val="0D0D0D"/>
                </a:solidFill>
              </a:rPr>
              <a:t> </a:t>
            </a:r>
            <a:r>
              <a:rPr lang="es-ES" altLang="es-ES" sz="1600" i="1" dirty="0" err="1">
                <a:solidFill>
                  <a:srgbClr val="0D0D0D"/>
                </a:solidFill>
              </a:rPr>
              <a:t>Act</a:t>
            </a:r>
            <a:r>
              <a:rPr lang="es-ES" altLang="es-ES" sz="1600" i="1" dirty="0">
                <a:solidFill>
                  <a:srgbClr val="0D0D0D"/>
                </a:solidFill>
              </a:rPr>
              <a:t> 14/2014 </a:t>
            </a:r>
            <a:r>
              <a:rPr lang="es-ES" altLang="es-ES" sz="1600" i="1" dirty="0" err="1">
                <a:solidFill>
                  <a:srgbClr val="0D0D0D"/>
                </a:solidFill>
              </a:rPr>
              <a:t>on</a:t>
            </a:r>
            <a:r>
              <a:rPr lang="es-ES" altLang="es-ES" sz="1600" i="1" dirty="0">
                <a:solidFill>
                  <a:srgbClr val="0D0D0D"/>
                </a:solidFill>
              </a:rPr>
              <a:t> </a:t>
            </a:r>
            <a:r>
              <a:rPr lang="es-ES" altLang="es-ES" sz="1600" i="1" dirty="0" err="1">
                <a:solidFill>
                  <a:srgbClr val="0D0D0D"/>
                </a:solidFill>
              </a:rPr>
              <a:t>Maritime</a:t>
            </a:r>
            <a:r>
              <a:rPr lang="es-ES" altLang="es-ES" sz="1600" i="1" dirty="0">
                <a:solidFill>
                  <a:srgbClr val="0D0D0D"/>
                </a:solidFill>
              </a:rPr>
              <a:t> </a:t>
            </a:r>
            <a:r>
              <a:rPr lang="es-ES" altLang="es-ES" sz="1600" i="1" dirty="0" err="1">
                <a:solidFill>
                  <a:srgbClr val="0D0D0D"/>
                </a:solidFill>
              </a:rPr>
              <a:t>Navigation</a:t>
            </a:r>
            <a:r>
              <a:rPr lang="es-ES" altLang="es-ES" sz="1600" i="1" dirty="0">
                <a:solidFill>
                  <a:srgbClr val="0D0D0D"/>
                </a:solidFill>
              </a:rPr>
              <a:t>)</a:t>
            </a:r>
          </a:p>
          <a:p>
            <a:pPr algn="ctr" eaLnBrk="1" hangingPunct="1"/>
            <a:endParaRPr lang="es-ES" altLang="es-ES" sz="1600" dirty="0">
              <a:solidFill>
                <a:srgbClr val="FFFFFF"/>
              </a:solidFill>
            </a:endParaRPr>
          </a:p>
          <a:p>
            <a:pPr algn="ctr" eaLnBrk="1" hangingPunct="1">
              <a:buFontTx/>
              <a:buChar char="-"/>
            </a:pPr>
            <a:r>
              <a:rPr lang="es-ES" altLang="es-ES" sz="1600" b="1" dirty="0">
                <a:solidFill>
                  <a:srgbClr val="FFFFFF"/>
                </a:solidFill>
              </a:rPr>
              <a:t>Book IV – </a:t>
            </a:r>
            <a:r>
              <a:rPr lang="es-ES" altLang="es-ES" sz="1600" b="1" dirty="0" err="1">
                <a:solidFill>
                  <a:srgbClr val="FFFFFF"/>
                </a:solidFill>
              </a:rPr>
              <a:t>On</a:t>
            </a:r>
            <a:r>
              <a:rPr lang="es-ES" altLang="es-ES" sz="1600" b="1" dirty="0">
                <a:solidFill>
                  <a:srgbClr val="FFFFFF"/>
                </a:solidFill>
              </a:rPr>
              <a:t> </a:t>
            </a:r>
            <a:r>
              <a:rPr lang="es-ES" altLang="es-ES" sz="1600" b="1" dirty="0" err="1">
                <a:solidFill>
                  <a:srgbClr val="FFFFFF"/>
                </a:solidFill>
              </a:rPr>
              <a:t>temporary</a:t>
            </a:r>
            <a:r>
              <a:rPr lang="es-ES" altLang="es-ES" sz="1600" b="1" dirty="0">
                <a:solidFill>
                  <a:srgbClr val="FFFFFF"/>
                </a:solidFill>
              </a:rPr>
              <a:t> </a:t>
            </a:r>
            <a:r>
              <a:rPr lang="es-ES" altLang="es-ES" sz="1600" b="1" dirty="0" err="1">
                <a:solidFill>
                  <a:srgbClr val="FFFFFF"/>
                </a:solidFill>
              </a:rPr>
              <a:t>receivership</a:t>
            </a:r>
            <a:r>
              <a:rPr lang="es-ES" altLang="es-ES" sz="1600" b="1" dirty="0">
                <a:solidFill>
                  <a:srgbClr val="FFFFFF"/>
                </a:solidFill>
              </a:rPr>
              <a:t> (suspensión de pagos), </a:t>
            </a:r>
            <a:r>
              <a:rPr lang="es-ES" altLang="es-ES" sz="1600" b="1" dirty="0" err="1">
                <a:solidFill>
                  <a:srgbClr val="FFFFFF"/>
                </a:solidFill>
              </a:rPr>
              <a:t>bankruptcies</a:t>
            </a:r>
            <a:r>
              <a:rPr lang="es-ES" altLang="es-ES" sz="1600" b="1" dirty="0">
                <a:solidFill>
                  <a:srgbClr val="FFFFFF"/>
                </a:solidFill>
              </a:rPr>
              <a:t> and </a:t>
            </a:r>
            <a:r>
              <a:rPr lang="es-ES" altLang="es-ES" sz="1600" b="1" dirty="0" err="1">
                <a:solidFill>
                  <a:srgbClr val="FFFFFF"/>
                </a:solidFill>
              </a:rPr>
              <a:t>prescription</a:t>
            </a:r>
            <a:r>
              <a:rPr lang="es-ES" altLang="es-ES" sz="1600" b="1" dirty="0">
                <a:solidFill>
                  <a:srgbClr val="FFFFFF"/>
                </a:solidFill>
              </a:rPr>
              <a:t> </a:t>
            </a:r>
          </a:p>
          <a:p>
            <a:pPr algn="ctr" eaLnBrk="1" hangingPunct="1"/>
            <a:r>
              <a:rPr lang="es-ES" altLang="es-ES" sz="1600" i="1" dirty="0">
                <a:solidFill>
                  <a:srgbClr val="0D0D0D"/>
                </a:solidFill>
              </a:rPr>
              <a:t>(</a:t>
            </a:r>
            <a:r>
              <a:rPr lang="es-ES" altLang="es-ES" sz="1600" i="1" dirty="0" err="1">
                <a:solidFill>
                  <a:srgbClr val="0D0D0D"/>
                </a:solidFill>
              </a:rPr>
              <a:t>abolished</a:t>
            </a:r>
            <a:r>
              <a:rPr lang="es-ES" altLang="es-ES" sz="1600" i="1" dirty="0">
                <a:solidFill>
                  <a:srgbClr val="0D0D0D"/>
                </a:solidFill>
              </a:rPr>
              <a:t> –</a:t>
            </a:r>
            <a:r>
              <a:rPr lang="es-ES" altLang="es-ES" sz="1600" i="1" dirty="0" err="1">
                <a:solidFill>
                  <a:srgbClr val="0D0D0D"/>
                </a:solidFill>
              </a:rPr>
              <a:t>except</a:t>
            </a:r>
            <a:r>
              <a:rPr lang="es-ES" altLang="es-ES" sz="1600" i="1" dirty="0">
                <a:solidFill>
                  <a:srgbClr val="0D0D0D"/>
                </a:solidFill>
              </a:rPr>
              <a:t> </a:t>
            </a:r>
            <a:r>
              <a:rPr lang="es-ES" altLang="es-ES" sz="1600" i="1" dirty="0" err="1">
                <a:solidFill>
                  <a:srgbClr val="0D0D0D"/>
                </a:solidFill>
              </a:rPr>
              <a:t>prescription</a:t>
            </a:r>
            <a:r>
              <a:rPr lang="es-ES" altLang="es-ES" sz="1600" i="1" dirty="0">
                <a:solidFill>
                  <a:srgbClr val="0D0D0D"/>
                </a:solidFill>
              </a:rPr>
              <a:t>- </a:t>
            </a:r>
            <a:r>
              <a:rPr lang="es-ES" altLang="es-ES" sz="1600" i="1" dirty="0" err="1">
                <a:solidFill>
                  <a:srgbClr val="0D0D0D"/>
                </a:solidFill>
              </a:rPr>
              <a:t>by</a:t>
            </a:r>
            <a:r>
              <a:rPr lang="es-ES" altLang="es-ES" sz="1600" i="1" dirty="0">
                <a:solidFill>
                  <a:srgbClr val="0D0D0D"/>
                </a:solidFill>
              </a:rPr>
              <a:t> </a:t>
            </a:r>
            <a:r>
              <a:rPr lang="es-ES" altLang="es-ES" sz="1600" i="1" dirty="0" err="1">
                <a:solidFill>
                  <a:srgbClr val="0D0D0D"/>
                </a:solidFill>
              </a:rPr>
              <a:t>Insolvency</a:t>
            </a:r>
            <a:r>
              <a:rPr lang="es-ES" altLang="es-ES" sz="1600" i="1" dirty="0">
                <a:solidFill>
                  <a:srgbClr val="0D0D0D"/>
                </a:solidFill>
              </a:rPr>
              <a:t> </a:t>
            </a:r>
            <a:r>
              <a:rPr lang="es-ES" altLang="es-ES" sz="1600" i="1" dirty="0" err="1">
                <a:solidFill>
                  <a:srgbClr val="0D0D0D"/>
                </a:solidFill>
              </a:rPr>
              <a:t>Act</a:t>
            </a:r>
            <a:r>
              <a:rPr lang="es-ES" altLang="es-ES" sz="1600" i="1" dirty="0">
                <a:solidFill>
                  <a:srgbClr val="0D0D0D"/>
                </a:solidFill>
              </a:rPr>
              <a:t> 22/2003)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1 Título">
            <a:extLst>
              <a:ext uri="{FF2B5EF4-FFF2-40B4-BE49-F238E27FC236}">
                <a16:creationId xmlns:a16="http://schemas.microsoft.com/office/drawing/2014/main" id="{006E5557-3098-1E4F-A0DF-E278348FB3E1}"/>
              </a:ext>
            </a:extLst>
          </p:cNvPr>
          <p:cNvSpPr>
            <a:spLocks noGrp="1"/>
          </p:cNvSpPr>
          <p:nvPr>
            <p:ph type="title"/>
          </p:nvPr>
        </p:nvSpPr>
        <p:spPr>
          <a:xfrm>
            <a:off x="323850" y="188913"/>
            <a:ext cx="8569325" cy="1209675"/>
          </a:xfrm>
        </p:spPr>
        <p:txBody>
          <a:bodyPr>
            <a:noAutofit/>
          </a:bodyPr>
          <a:lstStyle/>
          <a:p>
            <a:pPr eaLnBrk="1" hangingPunct="1"/>
            <a:r>
              <a:rPr lang="es-ES_tradnl" altLang="es-ES" sz="3200" b="1" dirty="0" err="1">
                <a:solidFill>
                  <a:schemeClr val="bg1"/>
                </a:solidFill>
              </a:rPr>
              <a:t>What’s</a:t>
            </a:r>
            <a:r>
              <a:rPr lang="es-ES_tradnl" altLang="es-ES" sz="3200" b="1" dirty="0">
                <a:solidFill>
                  <a:schemeClr val="bg1"/>
                </a:solidFill>
              </a:rPr>
              <a:t> happening to </a:t>
            </a:r>
            <a:r>
              <a:rPr lang="es-ES_tradnl" altLang="es-ES" sz="3200" b="1" dirty="0" err="1">
                <a:solidFill>
                  <a:schemeClr val="bg1"/>
                </a:solidFill>
              </a:rPr>
              <a:t>commercial</a:t>
            </a:r>
            <a:r>
              <a:rPr lang="es-ES_tradnl" altLang="es-ES" sz="3200" b="1" dirty="0">
                <a:solidFill>
                  <a:schemeClr val="bg1"/>
                </a:solidFill>
              </a:rPr>
              <a:t> </a:t>
            </a:r>
            <a:r>
              <a:rPr lang="es-ES_tradnl" altLang="es-ES" sz="3200" b="1" dirty="0" err="1">
                <a:solidFill>
                  <a:schemeClr val="bg1"/>
                </a:solidFill>
              </a:rPr>
              <a:t>Law</a:t>
            </a:r>
            <a:r>
              <a:rPr lang="es-ES_tradnl" altLang="es-ES" sz="3200" b="1" dirty="0">
                <a:solidFill>
                  <a:schemeClr val="bg1"/>
                </a:solidFill>
              </a:rPr>
              <a:t>?</a:t>
            </a:r>
            <a:br>
              <a:rPr lang="es-ES_tradnl" altLang="es-ES" sz="3200" b="1" dirty="0">
                <a:solidFill>
                  <a:schemeClr val="bg1"/>
                </a:solidFill>
              </a:rPr>
            </a:br>
            <a:r>
              <a:rPr lang="es-ES_tradnl" altLang="es-ES" sz="3200" b="1" dirty="0" err="1">
                <a:solidFill>
                  <a:schemeClr val="bg1"/>
                </a:solidFill>
              </a:rPr>
              <a:t>Current</a:t>
            </a:r>
            <a:r>
              <a:rPr lang="es-ES_tradnl" altLang="es-ES" sz="3200" b="1" dirty="0">
                <a:solidFill>
                  <a:schemeClr val="bg1"/>
                </a:solidFill>
              </a:rPr>
              <a:t> </a:t>
            </a:r>
            <a:r>
              <a:rPr lang="es-ES_tradnl" altLang="es-ES" sz="3200" b="1" dirty="0" err="1">
                <a:solidFill>
                  <a:schemeClr val="bg1"/>
                </a:solidFill>
              </a:rPr>
              <a:t>evolution</a:t>
            </a:r>
            <a:endParaRPr lang="es-ES_tradnl" altLang="es-ES" sz="3200" b="1" dirty="0">
              <a:solidFill>
                <a:schemeClr val="bg1"/>
              </a:solidFill>
            </a:endParaRPr>
          </a:p>
        </p:txBody>
      </p:sp>
      <p:pic>
        <p:nvPicPr>
          <p:cNvPr id="34818" name="3 Marcador de contenido" descr="qué te pasa.jpg">
            <a:extLst>
              <a:ext uri="{FF2B5EF4-FFF2-40B4-BE49-F238E27FC236}">
                <a16:creationId xmlns:a16="http://schemas.microsoft.com/office/drawing/2014/main" id="{6D2885BC-27A4-C44A-93E6-D91D5B3E9A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7744" y="1916832"/>
            <a:ext cx="5082196" cy="5976664"/>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a:extLst>
              <a:ext uri="{FF2B5EF4-FFF2-40B4-BE49-F238E27FC236}">
                <a16:creationId xmlns:a16="http://schemas.microsoft.com/office/drawing/2014/main" id="{9BFD97E1-0D20-654C-8B00-300D64DFD62E}"/>
              </a:ext>
            </a:extLst>
          </p:cNvPr>
          <p:cNvGraphicFramePr>
            <a:graphicFrameLocks noGrp="1"/>
          </p:cNvGraphicFramePr>
          <p:nvPr>
            <p:ph idx="1"/>
            <p:extLst>
              <p:ext uri="{D42A27DB-BD31-4B8C-83A1-F6EECF244321}">
                <p14:modId xmlns:p14="http://schemas.microsoft.com/office/powerpoint/2010/main" val="3847719241"/>
              </p:ext>
            </p:extLst>
          </p:nvPr>
        </p:nvGraphicFramePr>
        <p:xfrm>
          <a:off x="0" y="836712"/>
          <a:ext cx="896448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Proceso alternativo">
            <a:extLst>
              <a:ext uri="{FF2B5EF4-FFF2-40B4-BE49-F238E27FC236}">
                <a16:creationId xmlns:a16="http://schemas.microsoft.com/office/drawing/2014/main" id="{5E071242-0CED-E847-877A-13225323FE2C}"/>
              </a:ext>
            </a:extLst>
          </p:cNvPr>
          <p:cNvSpPr/>
          <p:nvPr/>
        </p:nvSpPr>
        <p:spPr>
          <a:xfrm>
            <a:off x="2339975" y="476250"/>
            <a:ext cx="4608513" cy="1152525"/>
          </a:xfrm>
          <a:prstGeom prst="flowChartAlternateProcess">
            <a:avLst/>
          </a:prstGeom>
          <a:solidFill>
            <a:srgbClr val="0070C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s-ES_tradnl" altLang="es-ES" sz="2800" b="1" dirty="0"/>
              <a:t>International </a:t>
            </a:r>
            <a:r>
              <a:rPr lang="es-ES_tradnl" altLang="es-ES" sz="2800" b="1" dirty="0" err="1"/>
              <a:t>vocation</a:t>
            </a:r>
            <a:endParaRPr lang="es-ES_tradnl" altLang="es-ES" sz="2800" b="1" dirty="0"/>
          </a:p>
        </p:txBody>
      </p:sp>
      <p:sp>
        <p:nvSpPr>
          <p:cNvPr id="6" name="5 Proceso alternativo">
            <a:extLst>
              <a:ext uri="{FF2B5EF4-FFF2-40B4-BE49-F238E27FC236}">
                <a16:creationId xmlns:a16="http://schemas.microsoft.com/office/drawing/2014/main" id="{71A71DFF-0827-BD43-BD0A-A57A176AADA7}"/>
              </a:ext>
            </a:extLst>
          </p:cNvPr>
          <p:cNvSpPr/>
          <p:nvPr/>
        </p:nvSpPr>
        <p:spPr>
          <a:xfrm>
            <a:off x="2051050" y="5445125"/>
            <a:ext cx="4608513" cy="1152525"/>
          </a:xfrm>
          <a:prstGeom prst="flowChartAlternateProcess">
            <a:avLst/>
          </a:prstGeom>
          <a:solidFill>
            <a:srgbClr val="0070C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800" b="1" dirty="0" err="1">
                <a:solidFill>
                  <a:schemeClr val="tx1"/>
                </a:solidFill>
              </a:rPr>
              <a:t>Influence</a:t>
            </a:r>
            <a:r>
              <a:rPr lang="es-ES_tradnl" sz="2800" b="1" dirty="0">
                <a:solidFill>
                  <a:schemeClr val="tx1"/>
                </a:solidFill>
              </a:rPr>
              <a:t> of </a:t>
            </a:r>
            <a:r>
              <a:rPr lang="es-ES_tradnl" sz="2800" b="1" dirty="0" err="1">
                <a:solidFill>
                  <a:schemeClr val="tx1"/>
                </a:solidFill>
              </a:rPr>
              <a:t>European</a:t>
            </a:r>
            <a:r>
              <a:rPr lang="es-ES_tradnl" sz="2800" b="1" dirty="0">
                <a:solidFill>
                  <a:schemeClr val="tx1"/>
                </a:solidFill>
              </a:rPr>
              <a:t> </a:t>
            </a:r>
            <a:r>
              <a:rPr lang="es-ES_tradnl" sz="2800" b="1" dirty="0" err="1">
                <a:solidFill>
                  <a:schemeClr val="tx1"/>
                </a:solidFill>
              </a:rPr>
              <a:t>Law</a:t>
            </a:r>
            <a:endParaRPr lang="es-ES_tradnl" sz="2800"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ítulo 1">
            <a:extLst>
              <a:ext uri="{FF2B5EF4-FFF2-40B4-BE49-F238E27FC236}">
                <a16:creationId xmlns:a16="http://schemas.microsoft.com/office/drawing/2014/main" id="{729B634A-7216-2F48-A72A-60487676395E}"/>
              </a:ext>
            </a:extLst>
          </p:cNvPr>
          <p:cNvSpPr>
            <a:spLocks noGrp="1"/>
          </p:cNvSpPr>
          <p:nvPr>
            <p:ph type="title"/>
          </p:nvPr>
        </p:nvSpPr>
        <p:spPr>
          <a:xfrm>
            <a:off x="179388" y="115888"/>
            <a:ext cx="8713787" cy="936848"/>
          </a:xfrm>
        </p:spPr>
        <p:txBody>
          <a:bodyPr>
            <a:normAutofit/>
          </a:bodyPr>
          <a:lstStyle/>
          <a:p>
            <a:pPr algn="ctr"/>
            <a:r>
              <a:rPr lang="es-ES" altLang="es-ES" sz="4000" b="1" dirty="0" err="1">
                <a:solidFill>
                  <a:schemeClr val="bg1"/>
                </a:solidFill>
              </a:rPr>
              <a:t>Current</a:t>
            </a:r>
            <a:r>
              <a:rPr lang="es-ES" altLang="es-ES" sz="4000" b="1" dirty="0">
                <a:solidFill>
                  <a:schemeClr val="bg1"/>
                </a:solidFill>
              </a:rPr>
              <a:t> </a:t>
            </a:r>
            <a:r>
              <a:rPr lang="es-ES" altLang="es-ES" sz="4000" b="1" dirty="0" err="1">
                <a:solidFill>
                  <a:schemeClr val="bg1"/>
                </a:solidFill>
              </a:rPr>
              <a:t>Commercial</a:t>
            </a:r>
            <a:r>
              <a:rPr lang="es-ES" altLang="es-ES" sz="4000" b="1" dirty="0">
                <a:solidFill>
                  <a:schemeClr val="bg1"/>
                </a:solidFill>
              </a:rPr>
              <a:t> </a:t>
            </a:r>
            <a:r>
              <a:rPr lang="es-ES" altLang="es-ES" sz="4000" b="1" dirty="0" err="1">
                <a:solidFill>
                  <a:schemeClr val="bg1"/>
                </a:solidFill>
              </a:rPr>
              <a:t>Law</a:t>
            </a:r>
            <a:r>
              <a:rPr lang="es-ES" altLang="es-ES" sz="4000" b="1" dirty="0">
                <a:solidFill>
                  <a:schemeClr val="bg1"/>
                </a:solidFill>
              </a:rPr>
              <a:t> (</a:t>
            </a:r>
            <a:r>
              <a:rPr lang="es-ES" altLang="es-ES" sz="4000" b="1" dirty="0" err="1">
                <a:solidFill>
                  <a:schemeClr val="bg1"/>
                </a:solidFill>
              </a:rPr>
              <a:t>trends</a:t>
            </a:r>
            <a:r>
              <a:rPr lang="es-ES" altLang="es-ES" sz="4000" b="1" dirty="0">
                <a:solidFill>
                  <a:schemeClr val="bg1"/>
                </a:solidFill>
              </a:rPr>
              <a:t>)</a:t>
            </a:r>
          </a:p>
        </p:txBody>
      </p:sp>
      <p:graphicFrame>
        <p:nvGraphicFramePr>
          <p:cNvPr id="2" name="Marcador de contenido 1">
            <a:extLst>
              <a:ext uri="{FF2B5EF4-FFF2-40B4-BE49-F238E27FC236}">
                <a16:creationId xmlns:a16="http://schemas.microsoft.com/office/drawing/2014/main" id="{D521AAEA-9FCA-024A-A4BF-AE27B6A9FF39}"/>
              </a:ext>
            </a:extLst>
          </p:cNvPr>
          <p:cNvGraphicFramePr>
            <a:graphicFrameLocks noGrp="1"/>
          </p:cNvGraphicFramePr>
          <p:nvPr>
            <p:ph idx="1"/>
            <p:extLst>
              <p:ext uri="{D42A27DB-BD31-4B8C-83A1-F6EECF244321}">
                <p14:modId xmlns:p14="http://schemas.microsoft.com/office/powerpoint/2010/main" val="3281255857"/>
              </p:ext>
            </p:extLst>
          </p:nvPr>
        </p:nvGraphicFramePr>
        <p:xfrm>
          <a:off x="467544" y="1052736"/>
          <a:ext cx="8229600" cy="5599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889" name="Título 1">
            <a:extLst>
              <a:ext uri="{FF2B5EF4-FFF2-40B4-BE49-F238E27FC236}">
                <a16:creationId xmlns:a16="http://schemas.microsoft.com/office/drawing/2014/main" id="{13B42BE3-3D3F-A647-A6F6-061A3D3568FD}"/>
              </a:ext>
            </a:extLst>
          </p:cNvPr>
          <p:cNvSpPr>
            <a:spLocks noGrp="1"/>
          </p:cNvSpPr>
          <p:nvPr>
            <p:ph type="title"/>
          </p:nvPr>
        </p:nvSpPr>
        <p:spPr>
          <a:xfrm>
            <a:off x="607500" y="447188"/>
            <a:ext cx="7928998" cy="970450"/>
          </a:xfrm>
        </p:spPr>
        <p:txBody>
          <a:bodyPr>
            <a:normAutofit/>
          </a:bodyPr>
          <a:lstStyle/>
          <a:p>
            <a:pPr>
              <a:lnSpc>
                <a:spcPct val="90000"/>
              </a:lnSpc>
            </a:pPr>
            <a:r>
              <a:rPr lang="es-ES" altLang="es-ES" sz="3100" dirty="0" err="1"/>
              <a:t>An</a:t>
            </a:r>
            <a:r>
              <a:rPr lang="es-ES" altLang="es-ES" sz="3100" dirty="0"/>
              <a:t> </a:t>
            </a:r>
            <a:r>
              <a:rPr lang="es-ES" altLang="es-ES" sz="3100" dirty="0" err="1"/>
              <a:t>attempt</a:t>
            </a:r>
            <a:r>
              <a:rPr lang="es-ES" altLang="es-ES" sz="3100" dirty="0"/>
              <a:t> to </a:t>
            </a:r>
            <a:r>
              <a:rPr lang="es-ES" altLang="es-ES" sz="3100" dirty="0" err="1"/>
              <a:t>delineate</a:t>
            </a:r>
            <a:r>
              <a:rPr lang="es-ES" altLang="es-ES" sz="3100" dirty="0"/>
              <a:t> </a:t>
            </a:r>
            <a:r>
              <a:rPr lang="es-ES" altLang="es-ES" sz="3100" dirty="0" err="1"/>
              <a:t>the</a:t>
            </a:r>
            <a:r>
              <a:rPr lang="es-ES" altLang="es-ES" sz="3100" dirty="0"/>
              <a:t> </a:t>
            </a:r>
            <a:r>
              <a:rPr lang="es-ES" altLang="es-ES" sz="3100" dirty="0" err="1"/>
              <a:t>current</a:t>
            </a:r>
            <a:r>
              <a:rPr lang="es-ES" altLang="es-ES" sz="3100" dirty="0"/>
              <a:t> </a:t>
            </a:r>
            <a:r>
              <a:rPr lang="es-ES" altLang="es-ES" sz="3100" dirty="0" err="1"/>
              <a:t>content</a:t>
            </a:r>
            <a:r>
              <a:rPr lang="es-ES" altLang="es-ES" sz="3100" dirty="0"/>
              <a:t> of </a:t>
            </a:r>
            <a:r>
              <a:rPr lang="es-ES" altLang="es-ES" sz="3100" dirty="0" err="1"/>
              <a:t>Commercial</a:t>
            </a:r>
            <a:r>
              <a:rPr lang="es-ES" altLang="es-ES" sz="3100" dirty="0"/>
              <a:t> </a:t>
            </a:r>
            <a:r>
              <a:rPr lang="es-ES" altLang="es-ES" sz="3100" dirty="0" err="1"/>
              <a:t>Law</a:t>
            </a:r>
            <a:endParaRPr lang="es-ES" altLang="es-ES" sz="3100" dirty="0"/>
          </a:p>
        </p:txBody>
      </p:sp>
      <p:graphicFrame>
        <p:nvGraphicFramePr>
          <p:cNvPr id="2" name="Marcador de contenido 1">
            <a:extLst>
              <a:ext uri="{FF2B5EF4-FFF2-40B4-BE49-F238E27FC236}">
                <a16:creationId xmlns:a16="http://schemas.microsoft.com/office/drawing/2014/main" id="{172D9D8F-D647-1548-AA28-AA7429B1FA74}"/>
              </a:ext>
            </a:extLst>
          </p:cNvPr>
          <p:cNvGraphicFramePr>
            <a:graphicFrameLocks noGrp="1"/>
          </p:cNvGraphicFramePr>
          <p:nvPr>
            <p:ph idx="1"/>
            <p:extLst>
              <p:ext uri="{D42A27DB-BD31-4B8C-83A1-F6EECF244321}">
                <p14:modId xmlns:p14="http://schemas.microsoft.com/office/powerpoint/2010/main" val="3556293474"/>
              </p:ext>
            </p:extLst>
          </p:nvPr>
        </p:nvGraphicFramePr>
        <p:xfrm>
          <a:off x="179512" y="2204864"/>
          <a:ext cx="871296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Título">
            <a:extLst>
              <a:ext uri="{FF2B5EF4-FFF2-40B4-BE49-F238E27FC236}">
                <a16:creationId xmlns:a16="http://schemas.microsoft.com/office/drawing/2014/main" id="{F57124FD-634F-8D45-B909-B2FC364C315A}"/>
              </a:ext>
            </a:extLst>
          </p:cNvPr>
          <p:cNvSpPr>
            <a:spLocks noGrp="1"/>
          </p:cNvSpPr>
          <p:nvPr>
            <p:ph type="title" idx="4294967295"/>
          </p:nvPr>
        </p:nvSpPr>
        <p:spPr>
          <a:xfrm>
            <a:off x="504194" y="44450"/>
            <a:ext cx="8229600" cy="835025"/>
          </a:xfrm>
        </p:spPr>
        <p:txBody>
          <a:bodyPr rtlCol="0">
            <a:noAutofit/>
          </a:bodyPr>
          <a:lstStyle/>
          <a:p>
            <a:pPr algn="ctr" fontAlgn="auto">
              <a:spcAft>
                <a:spcPts val="0"/>
              </a:spcAft>
              <a:defRPr/>
            </a:pPr>
            <a:r>
              <a:rPr lang="es-ES_tradnl" b="1" dirty="0" err="1">
                <a:solidFill>
                  <a:schemeClr val="accent1">
                    <a:lumMod val="75000"/>
                  </a:schemeClr>
                </a:solidFill>
                <a:latin typeface="Calibri" charset="0"/>
              </a:rPr>
              <a:t>Main</a:t>
            </a:r>
            <a:r>
              <a:rPr lang="es-ES_tradnl" b="1" dirty="0">
                <a:solidFill>
                  <a:schemeClr val="accent1">
                    <a:lumMod val="75000"/>
                  </a:schemeClr>
                </a:solidFill>
                <a:latin typeface="Calibri" charset="0"/>
              </a:rPr>
              <a:t> </a:t>
            </a:r>
            <a:r>
              <a:rPr lang="es-ES_tradnl" b="1" dirty="0" err="1">
                <a:solidFill>
                  <a:schemeClr val="accent1">
                    <a:lumMod val="75000"/>
                  </a:schemeClr>
                </a:solidFill>
                <a:latin typeface="Calibri" charset="0"/>
              </a:rPr>
              <a:t>Commercial</a:t>
            </a:r>
            <a:r>
              <a:rPr lang="es-ES_tradnl" b="1" dirty="0">
                <a:solidFill>
                  <a:schemeClr val="accent1">
                    <a:lumMod val="75000"/>
                  </a:schemeClr>
                </a:solidFill>
                <a:latin typeface="Calibri" charset="0"/>
              </a:rPr>
              <a:t> </a:t>
            </a:r>
            <a:r>
              <a:rPr lang="es-ES_tradnl" b="1" dirty="0" err="1">
                <a:solidFill>
                  <a:schemeClr val="accent1">
                    <a:lumMod val="75000"/>
                  </a:schemeClr>
                </a:solidFill>
                <a:latin typeface="Calibri" charset="0"/>
              </a:rPr>
              <a:t>Acts</a:t>
            </a:r>
            <a:endParaRPr lang="es-ES_tradnl" b="1" dirty="0">
              <a:solidFill>
                <a:schemeClr val="accent1">
                  <a:lumMod val="75000"/>
                </a:schemeClr>
              </a:solidFill>
              <a:latin typeface="Calibri" charset="0"/>
            </a:endParaRPr>
          </a:p>
        </p:txBody>
      </p:sp>
      <p:sp>
        <p:nvSpPr>
          <p:cNvPr id="4" name="3 Rectángulo redondeado">
            <a:extLst>
              <a:ext uri="{FF2B5EF4-FFF2-40B4-BE49-F238E27FC236}">
                <a16:creationId xmlns:a16="http://schemas.microsoft.com/office/drawing/2014/main" id="{F037355D-4946-A640-AC89-FF8073C81243}"/>
              </a:ext>
            </a:extLst>
          </p:cNvPr>
          <p:cNvSpPr/>
          <p:nvPr/>
        </p:nvSpPr>
        <p:spPr>
          <a:xfrm>
            <a:off x="295438" y="859192"/>
            <a:ext cx="8647112" cy="5808662"/>
          </a:xfrm>
          <a:prstGeom prst="roundRect">
            <a:avLst/>
          </a:prstGeom>
          <a:solidFill>
            <a:schemeClr val="accent6">
              <a:lumMod val="7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ES_tradnl" sz="2200" dirty="0">
                <a:solidFill>
                  <a:schemeClr val="accent2">
                    <a:lumMod val="75000"/>
                    <a:lumOff val="25000"/>
                  </a:schemeClr>
                </a:solidFill>
              </a:rPr>
              <a:t>- </a:t>
            </a:r>
            <a:r>
              <a:rPr lang="es-ES_tradnl" sz="2200" b="1" dirty="0" err="1">
                <a:solidFill>
                  <a:schemeClr val="accent2">
                    <a:lumMod val="75000"/>
                    <a:lumOff val="25000"/>
                  </a:schemeClr>
                </a:solidFill>
              </a:rPr>
              <a:t>Code</a:t>
            </a:r>
            <a:r>
              <a:rPr lang="es-ES_tradnl" sz="2200" b="1" dirty="0">
                <a:solidFill>
                  <a:schemeClr val="accent2">
                    <a:lumMod val="75000"/>
                    <a:lumOff val="25000"/>
                  </a:schemeClr>
                </a:solidFill>
              </a:rPr>
              <a:t> of Commerce</a:t>
            </a:r>
            <a:r>
              <a:rPr lang="es-ES_tradnl" sz="2200" dirty="0">
                <a:solidFill>
                  <a:schemeClr val="accent2">
                    <a:lumMod val="75000"/>
                    <a:lumOff val="25000"/>
                  </a:schemeClr>
                </a:solidFill>
              </a:rPr>
              <a:t> (Royal </a:t>
            </a:r>
            <a:r>
              <a:rPr lang="es-ES_tradnl" sz="2200" dirty="0" err="1">
                <a:solidFill>
                  <a:schemeClr val="accent2">
                    <a:lumMod val="75000"/>
                    <a:lumOff val="25000"/>
                  </a:schemeClr>
                </a:solidFill>
              </a:rPr>
              <a:t>Decree</a:t>
            </a:r>
            <a:r>
              <a:rPr lang="es-ES_tradnl" sz="2200" dirty="0">
                <a:solidFill>
                  <a:schemeClr val="accent2">
                    <a:lumMod val="75000"/>
                    <a:lumOff val="25000"/>
                  </a:schemeClr>
                </a:solidFill>
              </a:rPr>
              <a:t> 22nd </a:t>
            </a:r>
            <a:r>
              <a:rPr lang="es-ES_tradnl" sz="2200" dirty="0" err="1">
                <a:solidFill>
                  <a:schemeClr val="accent2">
                    <a:lumMod val="75000"/>
                    <a:lumOff val="25000"/>
                  </a:schemeClr>
                </a:solidFill>
              </a:rPr>
              <a:t>August</a:t>
            </a:r>
            <a:r>
              <a:rPr lang="es-ES_tradnl" sz="2200" dirty="0">
                <a:solidFill>
                  <a:schemeClr val="accent2">
                    <a:lumMod val="75000"/>
                    <a:lumOff val="25000"/>
                  </a:schemeClr>
                </a:solidFill>
              </a:rPr>
              <a:t> 1885)</a:t>
            </a:r>
            <a:br>
              <a:rPr lang="es-ES_tradnl" sz="1400" dirty="0">
                <a:solidFill>
                  <a:schemeClr val="accent2">
                    <a:lumMod val="75000"/>
                    <a:lumOff val="25000"/>
                  </a:schemeClr>
                </a:solidFill>
              </a:rPr>
            </a:br>
            <a:r>
              <a:rPr lang="es-ES_tradnl" sz="2200" dirty="0">
                <a:solidFill>
                  <a:srgbClr val="772399"/>
                </a:solidFill>
              </a:rPr>
              <a:t>-</a:t>
            </a:r>
            <a:r>
              <a:rPr lang="es-ES_tradnl" sz="2200" dirty="0">
                <a:solidFill>
                  <a:schemeClr val="tx1"/>
                </a:solidFill>
              </a:rPr>
              <a:t> </a:t>
            </a:r>
            <a:r>
              <a:rPr lang="es-ES_tradnl" sz="2200" b="1" dirty="0" err="1">
                <a:solidFill>
                  <a:schemeClr val="tx1"/>
                </a:solidFill>
              </a:rPr>
              <a:t>Commercial</a:t>
            </a:r>
            <a:r>
              <a:rPr lang="es-ES_tradnl" sz="2200" b="1" dirty="0">
                <a:solidFill>
                  <a:schemeClr val="tx1"/>
                </a:solidFill>
              </a:rPr>
              <a:t> </a:t>
            </a:r>
            <a:r>
              <a:rPr lang="es-ES_tradnl" sz="2200" b="1" dirty="0" err="1">
                <a:solidFill>
                  <a:schemeClr val="tx1"/>
                </a:solidFill>
              </a:rPr>
              <a:t>Registry</a:t>
            </a:r>
            <a:r>
              <a:rPr lang="es-ES_tradnl" sz="2200" b="1" dirty="0">
                <a:solidFill>
                  <a:schemeClr val="tx1"/>
                </a:solidFill>
              </a:rPr>
              <a:t> </a:t>
            </a:r>
            <a:r>
              <a:rPr lang="es-ES_tradnl" sz="2200" b="1" dirty="0" err="1">
                <a:solidFill>
                  <a:schemeClr val="tx1"/>
                </a:solidFill>
              </a:rPr>
              <a:t>Regulations</a:t>
            </a:r>
            <a:r>
              <a:rPr lang="es-ES_tradnl" sz="2200" dirty="0">
                <a:solidFill>
                  <a:schemeClr val="tx1"/>
                </a:solidFill>
              </a:rPr>
              <a:t> (Royal </a:t>
            </a:r>
            <a:r>
              <a:rPr lang="es-ES_tradnl" sz="2200" dirty="0" err="1">
                <a:solidFill>
                  <a:schemeClr val="tx1"/>
                </a:solidFill>
              </a:rPr>
              <a:t>Decree</a:t>
            </a:r>
            <a:r>
              <a:rPr lang="es-ES_tradnl" sz="2200" dirty="0">
                <a:solidFill>
                  <a:schemeClr val="tx1"/>
                </a:solidFill>
              </a:rPr>
              <a:t> 1784/1996, 19th </a:t>
            </a:r>
            <a:r>
              <a:rPr lang="es-ES_tradnl" sz="2200" dirty="0" err="1">
                <a:solidFill>
                  <a:schemeClr val="tx1"/>
                </a:solidFill>
              </a:rPr>
              <a:t>July</a:t>
            </a:r>
            <a:r>
              <a:rPr lang="es-ES_tradnl" sz="2200" dirty="0">
                <a:solidFill>
                  <a:schemeClr val="tx1"/>
                </a:solidFill>
              </a:rPr>
              <a:t>)</a:t>
            </a:r>
            <a:br>
              <a:rPr lang="es-ES_tradnl" sz="1400" dirty="0">
                <a:solidFill>
                  <a:schemeClr val="tx1"/>
                </a:solidFill>
              </a:rPr>
            </a:br>
            <a:r>
              <a:rPr lang="es-ES_tradnl" sz="2200" dirty="0">
                <a:solidFill>
                  <a:schemeClr val="tx1"/>
                </a:solidFill>
              </a:rPr>
              <a:t> - </a:t>
            </a:r>
            <a:r>
              <a:rPr lang="es-ES_tradnl" sz="2200" b="1" dirty="0" err="1">
                <a:solidFill>
                  <a:schemeClr val="tx1"/>
                </a:solidFill>
              </a:rPr>
              <a:t>Competition</a:t>
            </a:r>
            <a:r>
              <a:rPr lang="es-ES_tradnl" sz="2200" dirty="0">
                <a:solidFill>
                  <a:schemeClr val="tx1"/>
                </a:solidFill>
              </a:rPr>
              <a:t> </a:t>
            </a:r>
            <a:r>
              <a:rPr lang="es-ES_tradnl" sz="2200" dirty="0" err="1">
                <a:solidFill>
                  <a:schemeClr val="tx1"/>
                </a:solidFill>
              </a:rPr>
              <a:t>Act</a:t>
            </a:r>
            <a:r>
              <a:rPr lang="es-ES_tradnl" sz="2200" dirty="0">
                <a:solidFill>
                  <a:schemeClr val="tx1"/>
                </a:solidFill>
              </a:rPr>
              <a:t> 15/2007, 3rd </a:t>
            </a:r>
            <a:r>
              <a:rPr lang="es-ES_tradnl" sz="2200" dirty="0" err="1">
                <a:solidFill>
                  <a:schemeClr val="tx1"/>
                </a:solidFill>
              </a:rPr>
              <a:t>July</a:t>
            </a:r>
            <a:r>
              <a:rPr lang="es-ES_tradnl" sz="2200" dirty="0">
                <a:solidFill>
                  <a:schemeClr val="tx1"/>
                </a:solidFill>
              </a:rPr>
              <a:t> (Antitrust)</a:t>
            </a:r>
            <a:br>
              <a:rPr lang="es-ES_tradnl" sz="2200" dirty="0">
                <a:solidFill>
                  <a:schemeClr val="tx1"/>
                </a:solidFill>
              </a:rPr>
            </a:br>
            <a:r>
              <a:rPr lang="es-ES_tradnl" sz="2200" dirty="0">
                <a:solidFill>
                  <a:schemeClr val="tx1"/>
                </a:solidFill>
              </a:rPr>
              <a:t>- </a:t>
            </a:r>
            <a:r>
              <a:rPr lang="es-ES_tradnl" sz="2200" dirty="0" err="1">
                <a:solidFill>
                  <a:schemeClr val="tx1"/>
                </a:solidFill>
              </a:rPr>
              <a:t>Act</a:t>
            </a:r>
            <a:r>
              <a:rPr lang="es-ES_tradnl" sz="2200" dirty="0">
                <a:solidFill>
                  <a:schemeClr val="tx1"/>
                </a:solidFill>
              </a:rPr>
              <a:t> 3/1991, 10th </a:t>
            </a:r>
            <a:r>
              <a:rPr lang="es-ES_tradnl" sz="2200" dirty="0" err="1">
                <a:solidFill>
                  <a:schemeClr val="tx1"/>
                </a:solidFill>
              </a:rPr>
              <a:t>January</a:t>
            </a:r>
            <a:r>
              <a:rPr lang="es-ES_tradnl" sz="2200" dirty="0">
                <a:solidFill>
                  <a:schemeClr val="tx1"/>
                </a:solidFill>
              </a:rPr>
              <a:t>, </a:t>
            </a:r>
            <a:r>
              <a:rPr lang="es-ES_tradnl" sz="2200" dirty="0" err="1">
                <a:solidFill>
                  <a:schemeClr val="tx1"/>
                </a:solidFill>
              </a:rPr>
              <a:t>on</a:t>
            </a:r>
            <a:r>
              <a:rPr lang="es-ES_tradnl" sz="2200" dirty="0">
                <a:solidFill>
                  <a:schemeClr val="tx1"/>
                </a:solidFill>
              </a:rPr>
              <a:t> </a:t>
            </a:r>
            <a:r>
              <a:rPr lang="es-ES_tradnl" sz="2200" b="1" dirty="0" err="1">
                <a:solidFill>
                  <a:schemeClr val="tx1"/>
                </a:solidFill>
              </a:rPr>
              <a:t>Unfair</a:t>
            </a:r>
            <a:r>
              <a:rPr lang="es-ES_tradnl" sz="2200" b="1" dirty="0">
                <a:solidFill>
                  <a:schemeClr val="tx1"/>
                </a:solidFill>
              </a:rPr>
              <a:t> </a:t>
            </a:r>
            <a:r>
              <a:rPr lang="es-ES_tradnl" sz="2200" b="1" dirty="0" err="1">
                <a:solidFill>
                  <a:schemeClr val="tx1"/>
                </a:solidFill>
              </a:rPr>
              <a:t>Competition</a:t>
            </a:r>
            <a:br>
              <a:rPr lang="es-ES_tradnl" sz="2200" dirty="0">
                <a:solidFill>
                  <a:schemeClr val="tx1"/>
                </a:solidFill>
              </a:rPr>
            </a:br>
            <a:r>
              <a:rPr lang="es-ES_tradnl" sz="2200" dirty="0">
                <a:solidFill>
                  <a:schemeClr val="tx1"/>
                </a:solidFill>
              </a:rPr>
              <a:t>- </a:t>
            </a:r>
            <a:r>
              <a:rPr lang="es-ES_tradnl" sz="2200" b="1" dirty="0">
                <a:solidFill>
                  <a:schemeClr val="tx1"/>
                </a:solidFill>
              </a:rPr>
              <a:t>General </a:t>
            </a:r>
            <a:r>
              <a:rPr lang="es-ES_tradnl" sz="2200" b="1" dirty="0" err="1">
                <a:solidFill>
                  <a:schemeClr val="tx1"/>
                </a:solidFill>
              </a:rPr>
              <a:t>Advertising</a:t>
            </a:r>
            <a:r>
              <a:rPr lang="es-ES_tradnl" sz="2200" b="1" dirty="0">
                <a:solidFill>
                  <a:schemeClr val="tx1"/>
                </a:solidFill>
              </a:rPr>
              <a:t> </a:t>
            </a:r>
            <a:r>
              <a:rPr lang="es-ES_tradnl" sz="2200" dirty="0" err="1">
                <a:solidFill>
                  <a:schemeClr val="tx1"/>
                </a:solidFill>
              </a:rPr>
              <a:t>Act</a:t>
            </a:r>
            <a:r>
              <a:rPr lang="es-ES_tradnl" sz="2200" dirty="0">
                <a:solidFill>
                  <a:schemeClr val="tx1"/>
                </a:solidFill>
              </a:rPr>
              <a:t> 34/1988, 11th </a:t>
            </a:r>
            <a:r>
              <a:rPr lang="es-ES_tradnl" sz="2200" dirty="0" err="1">
                <a:solidFill>
                  <a:schemeClr val="tx1"/>
                </a:solidFill>
              </a:rPr>
              <a:t>November</a:t>
            </a:r>
            <a:br>
              <a:rPr lang="es-ES_tradnl" sz="2200" dirty="0">
                <a:solidFill>
                  <a:schemeClr val="tx1"/>
                </a:solidFill>
              </a:rPr>
            </a:br>
            <a:r>
              <a:rPr lang="es-ES_tradnl" sz="2200" dirty="0">
                <a:solidFill>
                  <a:schemeClr val="tx1"/>
                </a:solidFill>
              </a:rPr>
              <a:t>- </a:t>
            </a:r>
            <a:r>
              <a:rPr lang="es-ES_tradnl" sz="2200" dirty="0" err="1">
                <a:solidFill>
                  <a:schemeClr val="tx1"/>
                </a:solidFill>
              </a:rPr>
              <a:t>Act</a:t>
            </a:r>
            <a:r>
              <a:rPr lang="es-ES_tradnl" sz="2200" dirty="0">
                <a:solidFill>
                  <a:schemeClr val="tx1"/>
                </a:solidFill>
              </a:rPr>
              <a:t> 24/2015, 24th </a:t>
            </a:r>
            <a:r>
              <a:rPr lang="es-ES_tradnl" sz="2200" dirty="0" err="1">
                <a:solidFill>
                  <a:schemeClr val="tx1"/>
                </a:solidFill>
              </a:rPr>
              <a:t>July</a:t>
            </a:r>
            <a:r>
              <a:rPr lang="es-ES_tradnl" sz="2200" dirty="0">
                <a:solidFill>
                  <a:schemeClr val="tx1"/>
                </a:solidFill>
              </a:rPr>
              <a:t>, </a:t>
            </a:r>
            <a:r>
              <a:rPr lang="es-ES_tradnl" sz="2200" dirty="0" err="1">
                <a:solidFill>
                  <a:schemeClr val="tx1"/>
                </a:solidFill>
              </a:rPr>
              <a:t>on</a:t>
            </a:r>
            <a:r>
              <a:rPr lang="es-ES_tradnl" sz="2200" dirty="0">
                <a:solidFill>
                  <a:schemeClr val="tx1"/>
                </a:solidFill>
              </a:rPr>
              <a:t> </a:t>
            </a:r>
            <a:r>
              <a:rPr lang="es-ES_tradnl" sz="2200" b="1" dirty="0" err="1">
                <a:solidFill>
                  <a:schemeClr val="tx1"/>
                </a:solidFill>
              </a:rPr>
              <a:t>Patents</a:t>
            </a:r>
            <a:br>
              <a:rPr lang="es-ES_tradnl" sz="1400" dirty="0">
                <a:solidFill>
                  <a:schemeClr val="tx1"/>
                </a:solidFill>
              </a:rPr>
            </a:br>
            <a:r>
              <a:rPr lang="es-ES_tradnl" sz="2200" dirty="0">
                <a:solidFill>
                  <a:schemeClr val="tx1"/>
                </a:solidFill>
              </a:rPr>
              <a:t>- </a:t>
            </a:r>
            <a:r>
              <a:rPr lang="es-ES_tradnl" sz="2200" dirty="0" err="1">
                <a:solidFill>
                  <a:schemeClr val="tx1"/>
                </a:solidFill>
              </a:rPr>
              <a:t>Act</a:t>
            </a:r>
            <a:r>
              <a:rPr lang="es-ES_tradnl" sz="2200" dirty="0">
                <a:solidFill>
                  <a:schemeClr val="tx1"/>
                </a:solidFill>
              </a:rPr>
              <a:t> 17/2001, 7th </a:t>
            </a:r>
            <a:r>
              <a:rPr lang="es-ES_tradnl" sz="2200" dirty="0" err="1">
                <a:solidFill>
                  <a:schemeClr val="tx1"/>
                </a:solidFill>
              </a:rPr>
              <a:t>December</a:t>
            </a:r>
            <a:r>
              <a:rPr lang="es-ES_tradnl" sz="2200" dirty="0">
                <a:solidFill>
                  <a:schemeClr val="tx1"/>
                </a:solidFill>
              </a:rPr>
              <a:t>, </a:t>
            </a:r>
            <a:r>
              <a:rPr lang="es-ES_tradnl" sz="2200" dirty="0" err="1">
                <a:solidFill>
                  <a:schemeClr val="tx1"/>
                </a:solidFill>
              </a:rPr>
              <a:t>on</a:t>
            </a:r>
            <a:r>
              <a:rPr lang="es-ES_tradnl" sz="2200" dirty="0">
                <a:solidFill>
                  <a:schemeClr val="tx1"/>
                </a:solidFill>
              </a:rPr>
              <a:t> </a:t>
            </a:r>
            <a:r>
              <a:rPr lang="es-ES_tradnl" sz="2200" b="1" dirty="0" err="1">
                <a:solidFill>
                  <a:schemeClr val="tx1"/>
                </a:solidFill>
              </a:rPr>
              <a:t>Trademarks</a:t>
            </a:r>
            <a:br>
              <a:rPr lang="es-ES_tradnl" sz="2200" dirty="0">
                <a:solidFill>
                  <a:schemeClr val="tx1"/>
                </a:solidFill>
              </a:rPr>
            </a:br>
            <a:r>
              <a:rPr lang="es-ES_tradnl" sz="2200" dirty="0">
                <a:solidFill>
                  <a:schemeClr val="tx1"/>
                </a:solidFill>
              </a:rPr>
              <a:t>- Royal </a:t>
            </a:r>
            <a:r>
              <a:rPr lang="es-ES_tradnl" sz="2200" dirty="0" err="1">
                <a:solidFill>
                  <a:schemeClr val="tx1"/>
                </a:solidFill>
              </a:rPr>
              <a:t>Legislative-Decree</a:t>
            </a:r>
            <a:r>
              <a:rPr lang="es-ES_tradnl" sz="2200" dirty="0">
                <a:solidFill>
                  <a:schemeClr val="tx1"/>
                </a:solidFill>
              </a:rPr>
              <a:t> 1/2010, 2nd </a:t>
            </a:r>
            <a:r>
              <a:rPr lang="es-ES_tradnl" sz="2200" dirty="0" err="1">
                <a:solidFill>
                  <a:schemeClr val="tx1"/>
                </a:solidFill>
              </a:rPr>
              <a:t>July</a:t>
            </a:r>
            <a:r>
              <a:rPr lang="es-ES_tradnl" sz="2200" dirty="0">
                <a:solidFill>
                  <a:schemeClr val="tx1"/>
                </a:solidFill>
              </a:rPr>
              <a:t>, </a:t>
            </a:r>
            <a:r>
              <a:rPr lang="es-ES_tradnl" sz="2200" dirty="0" err="1">
                <a:solidFill>
                  <a:schemeClr val="tx1"/>
                </a:solidFill>
              </a:rPr>
              <a:t>consolidated</a:t>
            </a:r>
            <a:r>
              <a:rPr lang="es-ES_tradnl" sz="2200" dirty="0">
                <a:solidFill>
                  <a:schemeClr val="tx1"/>
                </a:solidFill>
              </a:rPr>
              <a:t> </a:t>
            </a:r>
            <a:r>
              <a:rPr lang="es-ES_tradnl" sz="2200" dirty="0" err="1">
                <a:solidFill>
                  <a:schemeClr val="tx1"/>
                </a:solidFill>
              </a:rPr>
              <a:t>text</a:t>
            </a:r>
            <a:r>
              <a:rPr lang="es-ES_tradnl" sz="2200" dirty="0">
                <a:solidFill>
                  <a:schemeClr val="tx1"/>
                </a:solidFill>
              </a:rPr>
              <a:t> </a:t>
            </a:r>
            <a:r>
              <a:rPr lang="es-ES_tradnl" sz="2200" b="1" dirty="0" err="1">
                <a:solidFill>
                  <a:schemeClr val="tx1"/>
                </a:solidFill>
              </a:rPr>
              <a:t>Corporate</a:t>
            </a:r>
            <a:r>
              <a:rPr lang="es-ES_tradnl" sz="2200" b="1" dirty="0">
                <a:solidFill>
                  <a:schemeClr val="tx1"/>
                </a:solidFill>
              </a:rPr>
              <a:t> </a:t>
            </a:r>
            <a:r>
              <a:rPr lang="es-ES_tradnl" sz="2200" b="1" dirty="0" err="1">
                <a:solidFill>
                  <a:schemeClr val="tx1"/>
                </a:solidFill>
              </a:rPr>
              <a:t>Enterprises</a:t>
            </a:r>
            <a:r>
              <a:rPr lang="es-ES_tradnl" sz="2200" b="1" dirty="0">
                <a:solidFill>
                  <a:schemeClr val="tx1"/>
                </a:solidFill>
              </a:rPr>
              <a:t> </a:t>
            </a:r>
            <a:r>
              <a:rPr lang="es-ES_tradnl" sz="2200" b="1" dirty="0" err="1">
                <a:solidFill>
                  <a:schemeClr val="tx1"/>
                </a:solidFill>
              </a:rPr>
              <a:t>Act</a:t>
            </a:r>
            <a:r>
              <a:rPr lang="es-ES_tradnl" sz="2200" b="1" dirty="0">
                <a:solidFill>
                  <a:schemeClr val="tx1"/>
                </a:solidFill>
              </a:rPr>
              <a:t> </a:t>
            </a:r>
            <a:br>
              <a:rPr lang="es-ES_tradnl" sz="2200" dirty="0">
                <a:solidFill>
                  <a:schemeClr val="tx1"/>
                </a:solidFill>
              </a:rPr>
            </a:br>
            <a:r>
              <a:rPr lang="es-ES_tradnl" sz="2200" dirty="0">
                <a:solidFill>
                  <a:schemeClr val="tx1"/>
                </a:solidFill>
              </a:rPr>
              <a:t>- </a:t>
            </a:r>
            <a:r>
              <a:rPr lang="es-ES_tradnl" sz="2200" dirty="0" err="1">
                <a:solidFill>
                  <a:schemeClr val="tx1"/>
                </a:solidFill>
              </a:rPr>
              <a:t>Act</a:t>
            </a:r>
            <a:r>
              <a:rPr lang="es-ES_tradnl" sz="2200" dirty="0">
                <a:solidFill>
                  <a:schemeClr val="tx1"/>
                </a:solidFill>
              </a:rPr>
              <a:t> 3/2009, 3rd </a:t>
            </a:r>
            <a:r>
              <a:rPr lang="es-ES_tradnl" sz="2200" dirty="0" err="1">
                <a:solidFill>
                  <a:schemeClr val="tx1"/>
                </a:solidFill>
              </a:rPr>
              <a:t>April</a:t>
            </a:r>
            <a:r>
              <a:rPr lang="es-ES_tradnl" sz="2200" dirty="0">
                <a:solidFill>
                  <a:schemeClr val="tx1"/>
                </a:solidFill>
              </a:rPr>
              <a:t>, </a:t>
            </a:r>
            <a:r>
              <a:rPr lang="es-ES_tradnl" sz="2200" dirty="0" err="1">
                <a:solidFill>
                  <a:schemeClr val="tx1"/>
                </a:solidFill>
              </a:rPr>
              <a:t>on</a:t>
            </a:r>
            <a:r>
              <a:rPr lang="es-ES_tradnl" sz="2200" dirty="0">
                <a:solidFill>
                  <a:schemeClr val="tx1"/>
                </a:solidFill>
              </a:rPr>
              <a:t> </a:t>
            </a:r>
            <a:r>
              <a:rPr lang="es-ES_tradnl" sz="2200" b="1" dirty="0" err="1">
                <a:solidFill>
                  <a:schemeClr val="tx1"/>
                </a:solidFill>
              </a:rPr>
              <a:t>Structural</a:t>
            </a:r>
            <a:r>
              <a:rPr lang="es-ES_tradnl" sz="2200" b="1" dirty="0">
                <a:solidFill>
                  <a:schemeClr val="tx1"/>
                </a:solidFill>
              </a:rPr>
              <a:t> </a:t>
            </a:r>
            <a:r>
              <a:rPr lang="es-ES_tradnl" sz="2200" b="1" dirty="0" err="1">
                <a:solidFill>
                  <a:schemeClr val="tx1"/>
                </a:solidFill>
              </a:rPr>
              <a:t>Changes</a:t>
            </a:r>
            <a:r>
              <a:rPr lang="es-ES_tradnl" sz="2200" b="1" dirty="0">
                <a:solidFill>
                  <a:schemeClr val="tx1"/>
                </a:solidFill>
              </a:rPr>
              <a:t> </a:t>
            </a:r>
            <a:r>
              <a:rPr lang="es-ES_tradnl" sz="2200" b="1" dirty="0" err="1">
                <a:solidFill>
                  <a:schemeClr val="tx1"/>
                </a:solidFill>
              </a:rPr>
              <a:t>on</a:t>
            </a:r>
            <a:r>
              <a:rPr lang="es-ES_tradnl" sz="2200" b="1" dirty="0">
                <a:solidFill>
                  <a:schemeClr val="tx1"/>
                </a:solidFill>
              </a:rPr>
              <a:t> </a:t>
            </a:r>
            <a:r>
              <a:rPr lang="es-ES_tradnl" sz="2200" b="1" dirty="0" err="1">
                <a:solidFill>
                  <a:schemeClr val="tx1"/>
                </a:solidFill>
              </a:rPr>
              <a:t>Corporate</a:t>
            </a:r>
            <a:r>
              <a:rPr lang="es-ES_tradnl" sz="2200" b="1" dirty="0">
                <a:solidFill>
                  <a:schemeClr val="tx1"/>
                </a:solidFill>
              </a:rPr>
              <a:t> </a:t>
            </a:r>
            <a:r>
              <a:rPr lang="es-ES_tradnl" sz="2200" b="1" dirty="0" err="1">
                <a:solidFill>
                  <a:schemeClr val="tx1"/>
                </a:solidFill>
              </a:rPr>
              <a:t>Enterprises</a:t>
            </a:r>
            <a:endParaRPr lang="es-ES_tradnl" sz="2200" b="1" dirty="0">
              <a:solidFill>
                <a:schemeClr val="tx1"/>
              </a:solidFill>
            </a:endParaRPr>
          </a:p>
          <a:p>
            <a:pPr marL="342900" indent="-342900" algn="ctr" eaLnBrk="1" fontAlgn="auto" hangingPunct="1">
              <a:spcBef>
                <a:spcPts val="0"/>
              </a:spcBef>
              <a:spcAft>
                <a:spcPts val="0"/>
              </a:spcAft>
              <a:buFontTx/>
              <a:buChar char="-"/>
              <a:defRPr/>
            </a:pPr>
            <a:r>
              <a:rPr lang="es-ES_tradnl" sz="2200" b="1" dirty="0" err="1">
                <a:solidFill>
                  <a:schemeClr val="tx1"/>
                </a:solidFill>
              </a:rPr>
              <a:t>Insolvency</a:t>
            </a:r>
            <a:r>
              <a:rPr lang="es-ES_tradnl" sz="2200" dirty="0">
                <a:solidFill>
                  <a:schemeClr val="tx1"/>
                </a:solidFill>
              </a:rPr>
              <a:t> </a:t>
            </a:r>
            <a:r>
              <a:rPr lang="es-ES_tradnl" sz="2200" dirty="0" err="1">
                <a:solidFill>
                  <a:schemeClr val="tx1"/>
                </a:solidFill>
              </a:rPr>
              <a:t>Act</a:t>
            </a:r>
            <a:r>
              <a:rPr lang="es-ES_tradnl" sz="2200" dirty="0">
                <a:solidFill>
                  <a:schemeClr val="tx1"/>
                </a:solidFill>
              </a:rPr>
              <a:t> 22/2003, 9 </a:t>
            </a:r>
            <a:r>
              <a:rPr lang="es-ES_tradnl" sz="2200" dirty="0" err="1">
                <a:solidFill>
                  <a:schemeClr val="tx1"/>
                </a:solidFill>
              </a:rPr>
              <a:t>July</a:t>
            </a:r>
            <a:endParaRPr lang="es-ES_tradnl" sz="2200" dirty="0">
              <a:solidFill>
                <a:schemeClr val="tx1"/>
              </a:solidFill>
            </a:endParaRPr>
          </a:p>
          <a:p>
            <a:pPr marL="342900" indent="-342900" algn="ctr" eaLnBrk="1" fontAlgn="auto" hangingPunct="1">
              <a:spcBef>
                <a:spcPts val="0"/>
              </a:spcBef>
              <a:spcAft>
                <a:spcPts val="0"/>
              </a:spcAft>
              <a:buFontTx/>
              <a:buChar char="-"/>
              <a:defRPr/>
            </a:pPr>
            <a:r>
              <a:rPr lang="es-ES_tradnl" sz="2200" dirty="0" err="1">
                <a:solidFill>
                  <a:schemeClr val="tx1"/>
                </a:solidFill>
              </a:rPr>
              <a:t>Act</a:t>
            </a:r>
            <a:r>
              <a:rPr lang="es-ES_tradnl" sz="2200" dirty="0">
                <a:solidFill>
                  <a:schemeClr val="tx1"/>
                </a:solidFill>
              </a:rPr>
              <a:t> 24/1988, 24th </a:t>
            </a:r>
            <a:r>
              <a:rPr lang="es-ES_tradnl" sz="2200" dirty="0" err="1">
                <a:solidFill>
                  <a:schemeClr val="tx1"/>
                </a:solidFill>
              </a:rPr>
              <a:t>July</a:t>
            </a:r>
            <a:r>
              <a:rPr lang="es-ES_tradnl" sz="2200" dirty="0">
                <a:solidFill>
                  <a:schemeClr val="tx1"/>
                </a:solidFill>
              </a:rPr>
              <a:t>, </a:t>
            </a:r>
            <a:r>
              <a:rPr lang="es-ES_tradnl" sz="2200" dirty="0" err="1">
                <a:solidFill>
                  <a:schemeClr val="tx1"/>
                </a:solidFill>
              </a:rPr>
              <a:t>on</a:t>
            </a:r>
            <a:r>
              <a:rPr lang="es-ES_tradnl" sz="2200" dirty="0">
                <a:solidFill>
                  <a:schemeClr val="tx1"/>
                </a:solidFill>
              </a:rPr>
              <a:t> </a:t>
            </a:r>
            <a:r>
              <a:rPr lang="es-ES_tradnl" sz="2200" dirty="0" err="1">
                <a:solidFill>
                  <a:schemeClr val="tx1"/>
                </a:solidFill>
              </a:rPr>
              <a:t>the</a:t>
            </a:r>
            <a:r>
              <a:rPr lang="es-ES_tradnl" sz="2200" dirty="0">
                <a:solidFill>
                  <a:schemeClr val="tx1"/>
                </a:solidFill>
              </a:rPr>
              <a:t> </a:t>
            </a:r>
            <a:r>
              <a:rPr lang="es-ES_tradnl" sz="2200" b="1" dirty="0">
                <a:solidFill>
                  <a:schemeClr val="tx1"/>
                </a:solidFill>
              </a:rPr>
              <a:t>Stock </a:t>
            </a:r>
            <a:r>
              <a:rPr lang="es-ES_tradnl" sz="2200" b="1" dirty="0" err="1">
                <a:solidFill>
                  <a:schemeClr val="tx1"/>
                </a:solidFill>
              </a:rPr>
              <a:t>Market</a:t>
            </a:r>
            <a:endParaRPr lang="es-ES_tradnl" sz="2200" b="1" dirty="0">
              <a:solidFill>
                <a:schemeClr val="tx1"/>
              </a:solidFill>
            </a:endParaRPr>
          </a:p>
          <a:p>
            <a:pPr marL="342900" indent="-342900" algn="ctr" eaLnBrk="1" fontAlgn="auto" hangingPunct="1">
              <a:spcBef>
                <a:spcPts val="0"/>
              </a:spcBef>
              <a:spcAft>
                <a:spcPts val="0"/>
              </a:spcAft>
              <a:buFontTx/>
              <a:buChar char="-"/>
              <a:defRPr/>
            </a:pPr>
            <a:r>
              <a:rPr lang="es-ES_tradnl" sz="2200" dirty="0" err="1">
                <a:solidFill>
                  <a:schemeClr val="tx1"/>
                </a:solidFill>
              </a:rPr>
              <a:t>Act</a:t>
            </a:r>
            <a:r>
              <a:rPr lang="es-ES_tradnl" sz="2200" dirty="0">
                <a:solidFill>
                  <a:schemeClr val="tx1"/>
                </a:solidFill>
              </a:rPr>
              <a:t> 19/1985, 16th </a:t>
            </a:r>
            <a:r>
              <a:rPr lang="es-ES_tradnl" sz="2200" dirty="0" err="1">
                <a:solidFill>
                  <a:schemeClr val="tx1"/>
                </a:solidFill>
              </a:rPr>
              <a:t>July</a:t>
            </a:r>
            <a:r>
              <a:rPr lang="es-ES_tradnl" sz="2200" dirty="0">
                <a:solidFill>
                  <a:schemeClr val="tx1"/>
                </a:solidFill>
              </a:rPr>
              <a:t>, </a:t>
            </a:r>
            <a:r>
              <a:rPr lang="es-ES_tradnl" sz="2200" b="1" dirty="0" err="1">
                <a:solidFill>
                  <a:schemeClr val="tx1"/>
                </a:solidFill>
              </a:rPr>
              <a:t>on</a:t>
            </a:r>
            <a:r>
              <a:rPr lang="es-ES_tradnl" sz="2200" b="1" dirty="0">
                <a:solidFill>
                  <a:schemeClr val="tx1"/>
                </a:solidFill>
              </a:rPr>
              <a:t> </a:t>
            </a:r>
            <a:r>
              <a:rPr lang="es-ES_tradnl" sz="2200" b="1" dirty="0" err="1">
                <a:solidFill>
                  <a:schemeClr val="tx1"/>
                </a:solidFill>
              </a:rPr>
              <a:t>Securities</a:t>
            </a:r>
            <a:r>
              <a:rPr lang="es-ES_tradnl" sz="2200" b="1" dirty="0">
                <a:solidFill>
                  <a:schemeClr val="tx1"/>
                </a:solidFill>
              </a:rPr>
              <a:t> and </a:t>
            </a:r>
            <a:r>
              <a:rPr lang="es-ES_tradnl" sz="2200" b="1" dirty="0" err="1">
                <a:solidFill>
                  <a:schemeClr val="tx1"/>
                </a:solidFill>
              </a:rPr>
              <a:t>Checks</a:t>
            </a:r>
            <a:endParaRPr lang="es-ES_tradnl" sz="2200" b="1" dirty="0">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ítulo 1">
            <a:extLst>
              <a:ext uri="{FF2B5EF4-FFF2-40B4-BE49-F238E27FC236}">
                <a16:creationId xmlns:a16="http://schemas.microsoft.com/office/drawing/2014/main" id="{854131CB-C226-C548-9BD7-10CCBE2C632C}"/>
              </a:ext>
            </a:extLst>
          </p:cNvPr>
          <p:cNvSpPr>
            <a:spLocks noGrp="1" noChangeArrowheads="1"/>
          </p:cNvSpPr>
          <p:nvPr>
            <p:ph type="ctrTitle"/>
          </p:nvPr>
        </p:nvSpPr>
        <p:spPr>
          <a:xfrm>
            <a:off x="328613" y="4357688"/>
            <a:ext cx="8510587" cy="533400"/>
          </a:xfrm>
        </p:spPr>
        <p:txBody>
          <a:bodyPr/>
          <a:lstStyle/>
          <a:p>
            <a:r>
              <a:rPr lang="es-ES" altLang="es-ES" sz="2400"/>
              <a:t>Distribution of competences State- Auton. Communities</a:t>
            </a:r>
          </a:p>
        </p:txBody>
      </p:sp>
      <p:sp>
        <p:nvSpPr>
          <p:cNvPr id="3" name="Subtítulo 2">
            <a:extLst>
              <a:ext uri="{FF2B5EF4-FFF2-40B4-BE49-F238E27FC236}">
                <a16:creationId xmlns:a16="http://schemas.microsoft.com/office/drawing/2014/main" id="{C399D741-B2F0-694D-839B-ADC9CB2E8CF9}"/>
              </a:ext>
            </a:extLst>
          </p:cNvPr>
          <p:cNvSpPr>
            <a:spLocks noGrp="1"/>
          </p:cNvSpPr>
          <p:nvPr>
            <p:ph type="subTitle" idx="1"/>
          </p:nvPr>
        </p:nvSpPr>
        <p:spPr>
          <a:xfrm>
            <a:off x="328613" y="4891088"/>
            <a:ext cx="8510587" cy="1774825"/>
          </a:xfrm>
        </p:spPr>
        <p:txBody>
          <a:bodyPr rtlCol="0">
            <a:normAutofit fontScale="92500" lnSpcReduction="20000"/>
          </a:bodyPr>
          <a:lstStyle/>
          <a:p>
            <a:pPr fontAlgn="auto">
              <a:spcAft>
                <a:spcPts val="0"/>
              </a:spcAft>
              <a:defRPr/>
            </a:pPr>
            <a:r>
              <a:rPr lang="es-ES" sz="1600" dirty="0">
                <a:solidFill>
                  <a:schemeClr val="tx1"/>
                </a:solidFill>
              </a:rPr>
              <a:t>Art. 149.1.6ª CE:  (</a:t>
            </a:r>
            <a:r>
              <a:rPr lang="es-ES" sz="1600" dirty="0" err="1">
                <a:solidFill>
                  <a:schemeClr val="tx1"/>
                </a:solidFill>
              </a:rPr>
              <a:t>The</a:t>
            </a:r>
            <a:r>
              <a:rPr lang="es-ES" sz="1600" dirty="0">
                <a:solidFill>
                  <a:schemeClr val="tx1"/>
                </a:solidFill>
              </a:rPr>
              <a:t> </a:t>
            </a:r>
            <a:r>
              <a:rPr lang="es-ES" sz="1600" b="1" dirty="0" err="1">
                <a:solidFill>
                  <a:schemeClr val="tx2">
                    <a:lumMod val="75000"/>
                    <a:lumOff val="25000"/>
                  </a:schemeClr>
                </a:solidFill>
              </a:rPr>
              <a:t>State</a:t>
            </a:r>
            <a:r>
              <a:rPr lang="es-ES" sz="1600" dirty="0">
                <a:solidFill>
                  <a:schemeClr val="tx2">
                    <a:lumMod val="75000"/>
                    <a:lumOff val="25000"/>
                  </a:schemeClr>
                </a:solidFill>
              </a:rPr>
              <a:t> </a:t>
            </a:r>
            <a:r>
              <a:rPr lang="es-ES" sz="1600" dirty="0" err="1">
                <a:solidFill>
                  <a:schemeClr val="tx1"/>
                </a:solidFill>
              </a:rPr>
              <a:t>holds</a:t>
            </a:r>
            <a:r>
              <a:rPr lang="es-ES" sz="1600" dirty="0">
                <a:solidFill>
                  <a:schemeClr val="tx1"/>
                </a:solidFill>
              </a:rPr>
              <a:t> </a:t>
            </a:r>
            <a:r>
              <a:rPr lang="es-ES" sz="1600" b="1" dirty="0">
                <a:solidFill>
                  <a:schemeClr val="accent2">
                    <a:lumMod val="75000"/>
                    <a:lumOff val="25000"/>
                  </a:schemeClr>
                </a:solidFill>
              </a:rPr>
              <a:t>exclusive </a:t>
            </a:r>
            <a:r>
              <a:rPr lang="es-ES" sz="1600" b="1" dirty="0" err="1">
                <a:solidFill>
                  <a:schemeClr val="accent2">
                    <a:lumMod val="75000"/>
                    <a:lumOff val="25000"/>
                  </a:schemeClr>
                </a:solidFill>
              </a:rPr>
              <a:t>competence</a:t>
            </a:r>
            <a:r>
              <a:rPr lang="es-ES" sz="1600" b="1" dirty="0">
                <a:solidFill>
                  <a:schemeClr val="accent2">
                    <a:lumMod val="75000"/>
                    <a:lumOff val="25000"/>
                  </a:schemeClr>
                </a:solidFill>
              </a:rPr>
              <a:t> </a:t>
            </a:r>
            <a:r>
              <a:rPr lang="es-ES" sz="1600" dirty="0">
                <a:solidFill>
                  <a:schemeClr val="tx1"/>
                </a:solidFill>
              </a:rPr>
              <a:t>in </a:t>
            </a:r>
            <a:r>
              <a:rPr lang="es-ES" sz="1600" dirty="0" err="1">
                <a:solidFill>
                  <a:schemeClr val="tx1"/>
                </a:solidFill>
              </a:rPr>
              <a:t>the</a:t>
            </a:r>
            <a:r>
              <a:rPr lang="es-ES" sz="1600" dirty="0">
                <a:solidFill>
                  <a:schemeClr val="tx1"/>
                </a:solidFill>
              </a:rPr>
              <a:t> </a:t>
            </a:r>
            <a:r>
              <a:rPr lang="es-ES" sz="1600" dirty="0" err="1">
                <a:solidFill>
                  <a:schemeClr val="tx1"/>
                </a:solidFill>
              </a:rPr>
              <a:t>following</a:t>
            </a:r>
            <a:r>
              <a:rPr lang="es-ES" sz="1600" dirty="0">
                <a:solidFill>
                  <a:schemeClr val="tx1"/>
                </a:solidFill>
              </a:rPr>
              <a:t> </a:t>
            </a:r>
            <a:r>
              <a:rPr lang="es-ES" sz="1600" dirty="0" err="1">
                <a:solidFill>
                  <a:schemeClr val="tx1"/>
                </a:solidFill>
              </a:rPr>
              <a:t>fields</a:t>
            </a:r>
            <a:r>
              <a:rPr lang="es-ES" sz="1600" dirty="0">
                <a:solidFill>
                  <a:schemeClr val="tx1"/>
                </a:solidFill>
              </a:rPr>
              <a:t>:) </a:t>
            </a:r>
          </a:p>
          <a:p>
            <a:pPr fontAlgn="auto">
              <a:spcAft>
                <a:spcPts val="0"/>
              </a:spcAft>
              <a:defRPr/>
            </a:pPr>
            <a:r>
              <a:rPr lang="es-ES" sz="1600" b="1" dirty="0">
                <a:solidFill>
                  <a:schemeClr val="tx1"/>
                </a:solidFill>
              </a:rPr>
              <a:t>6ª)</a:t>
            </a:r>
            <a:r>
              <a:rPr lang="es-ES" sz="1600" dirty="0">
                <a:solidFill>
                  <a:schemeClr val="tx1"/>
                </a:solidFill>
              </a:rPr>
              <a:t> </a:t>
            </a:r>
            <a:r>
              <a:rPr lang="es-ES" sz="1600" b="1" dirty="0" err="1">
                <a:solidFill>
                  <a:schemeClr val="tx1"/>
                </a:solidFill>
              </a:rPr>
              <a:t>Commercial</a:t>
            </a:r>
            <a:r>
              <a:rPr lang="es-ES" sz="1600" b="1" dirty="0">
                <a:solidFill>
                  <a:schemeClr val="tx1"/>
                </a:solidFill>
              </a:rPr>
              <a:t> </a:t>
            </a:r>
            <a:r>
              <a:rPr lang="es-ES" sz="1600" b="1" dirty="0" err="1">
                <a:solidFill>
                  <a:schemeClr val="tx1"/>
                </a:solidFill>
              </a:rPr>
              <a:t>Law</a:t>
            </a:r>
            <a:r>
              <a:rPr lang="es-ES" sz="1600" dirty="0">
                <a:solidFill>
                  <a:schemeClr val="tx1"/>
                </a:solidFill>
              </a:rPr>
              <a:t>, criminal and </a:t>
            </a:r>
            <a:r>
              <a:rPr lang="es-ES" sz="1600" dirty="0" err="1">
                <a:solidFill>
                  <a:schemeClr val="tx1"/>
                </a:solidFill>
              </a:rPr>
              <a:t>penitenciary</a:t>
            </a:r>
            <a:r>
              <a:rPr lang="es-ES" sz="1600" dirty="0">
                <a:solidFill>
                  <a:schemeClr val="tx1"/>
                </a:solidFill>
              </a:rPr>
              <a:t>; procedural </a:t>
            </a:r>
            <a:r>
              <a:rPr lang="es-ES" sz="1600" dirty="0" err="1">
                <a:solidFill>
                  <a:schemeClr val="tx1"/>
                </a:solidFill>
              </a:rPr>
              <a:t>law</a:t>
            </a:r>
            <a:r>
              <a:rPr lang="es-ES" sz="1600" dirty="0">
                <a:solidFill>
                  <a:schemeClr val="tx1"/>
                </a:solidFill>
              </a:rPr>
              <a:t>, </a:t>
            </a:r>
            <a:r>
              <a:rPr lang="es-ES" sz="1600" dirty="0" err="1">
                <a:solidFill>
                  <a:schemeClr val="tx1"/>
                </a:solidFill>
              </a:rPr>
              <a:t>without</a:t>
            </a:r>
            <a:r>
              <a:rPr lang="es-ES" sz="1600" dirty="0">
                <a:solidFill>
                  <a:schemeClr val="tx1"/>
                </a:solidFill>
              </a:rPr>
              <a:t> </a:t>
            </a:r>
            <a:r>
              <a:rPr lang="es-ES" sz="1600" dirty="0" err="1">
                <a:solidFill>
                  <a:schemeClr val="tx1"/>
                </a:solidFill>
              </a:rPr>
              <a:t>prejudice</a:t>
            </a:r>
            <a:r>
              <a:rPr lang="es-ES" sz="1600" dirty="0">
                <a:solidFill>
                  <a:schemeClr val="tx1"/>
                </a:solidFill>
              </a:rPr>
              <a:t> to </a:t>
            </a:r>
            <a:r>
              <a:rPr lang="es-ES" sz="1600" dirty="0" err="1">
                <a:solidFill>
                  <a:schemeClr val="tx1"/>
                </a:solidFill>
              </a:rPr>
              <a:t>the</a:t>
            </a:r>
            <a:r>
              <a:rPr lang="es-ES" sz="1600" dirty="0">
                <a:solidFill>
                  <a:schemeClr val="tx1"/>
                </a:solidFill>
              </a:rPr>
              <a:t> </a:t>
            </a:r>
            <a:r>
              <a:rPr lang="es-ES" sz="1600" dirty="0" err="1">
                <a:solidFill>
                  <a:schemeClr val="tx1"/>
                </a:solidFill>
              </a:rPr>
              <a:t>singularities</a:t>
            </a:r>
            <a:r>
              <a:rPr lang="es-ES" sz="1600" dirty="0">
                <a:solidFill>
                  <a:schemeClr val="tx1"/>
                </a:solidFill>
              </a:rPr>
              <a:t> </a:t>
            </a:r>
            <a:r>
              <a:rPr lang="es-ES" sz="1600" dirty="0" err="1">
                <a:solidFill>
                  <a:schemeClr val="tx1"/>
                </a:solidFill>
              </a:rPr>
              <a:t>that</a:t>
            </a:r>
            <a:r>
              <a:rPr lang="es-ES" sz="1600" dirty="0">
                <a:solidFill>
                  <a:schemeClr val="tx1"/>
                </a:solidFill>
              </a:rPr>
              <a:t> in </a:t>
            </a:r>
            <a:r>
              <a:rPr lang="es-ES" sz="1600" dirty="0" err="1">
                <a:solidFill>
                  <a:schemeClr val="tx1"/>
                </a:solidFill>
              </a:rPr>
              <a:t>this</a:t>
            </a:r>
            <a:r>
              <a:rPr lang="es-ES" sz="1600" dirty="0">
                <a:solidFill>
                  <a:schemeClr val="tx1"/>
                </a:solidFill>
              </a:rPr>
              <a:t> </a:t>
            </a:r>
            <a:r>
              <a:rPr lang="es-ES" sz="1600" dirty="0" err="1">
                <a:solidFill>
                  <a:schemeClr val="tx1"/>
                </a:solidFill>
              </a:rPr>
              <a:t>field</a:t>
            </a:r>
            <a:r>
              <a:rPr lang="es-ES" sz="1600" dirty="0">
                <a:solidFill>
                  <a:schemeClr val="tx1"/>
                </a:solidFill>
              </a:rPr>
              <a:t> </a:t>
            </a:r>
            <a:r>
              <a:rPr lang="es-ES" sz="1600" dirty="0" err="1">
                <a:solidFill>
                  <a:schemeClr val="tx1"/>
                </a:solidFill>
              </a:rPr>
              <a:t>outcome</a:t>
            </a:r>
            <a:r>
              <a:rPr lang="es-ES" sz="1600" dirty="0">
                <a:solidFill>
                  <a:schemeClr val="tx1"/>
                </a:solidFill>
              </a:rPr>
              <a:t> </a:t>
            </a:r>
            <a:r>
              <a:rPr lang="es-ES" sz="1600" dirty="0" err="1">
                <a:solidFill>
                  <a:schemeClr val="tx1"/>
                </a:solidFill>
              </a:rPr>
              <a:t>from</a:t>
            </a:r>
            <a:r>
              <a:rPr lang="es-ES" sz="1600" dirty="0">
                <a:solidFill>
                  <a:schemeClr val="tx1"/>
                </a:solidFill>
              </a:rPr>
              <a:t> </a:t>
            </a:r>
            <a:r>
              <a:rPr lang="es-ES" sz="1600" dirty="0" err="1">
                <a:solidFill>
                  <a:schemeClr val="tx1"/>
                </a:solidFill>
              </a:rPr>
              <a:t>the</a:t>
            </a:r>
            <a:r>
              <a:rPr lang="es-ES" sz="1600" dirty="0">
                <a:solidFill>
                  <a:schemeClr val="tx1"/>
                </a:solidFill>
              </a:rPr>
              <a:t> </a:t>
            </a:r>
            <a:r>
              <a:rPr lang="es-ES" sz="1600" dirty="0" err="1">
                <a:solidFill>
                  <a:schemeClr val="tx1"/>
                </a:solidFill>
              </a:rPr>
              <a:t>particularities</a:t>
            </a:r>
            <a:r>
              <a:rPr lang="es-ES" sz="1600" dirty="0">
                <a:solidFill>
                  <a:schemeClr val="tx1"/>
                </a:solidFill>
              </a:rPr>
              <a:t> of </a:t>
            </a:r>
            <a:r>
              <a:rPr lang="es-ES" sz="1600" dirty="0" err="1">
                <a:solidFill>
                  <a:schemeClr val="tx1"/>
                </a:solidFill>
              </a:rPr>
              <a:t>the</a:t>
            </a:r>
            <a:r>
              <a:rPr lang="es-ES" sz="1600" dirty="0">
                <a:solidFill>
                  <a:schemeClr val="tx1"/>
                </a:solidFill>
              </a:rPr>
              <a:t> </a:t>
            </a:r>
            <a:r>
              <a:rPr lang="es-ES" sz="1600" dirty="0" err="1">
                <a:solidFill>
                  <a:schemeClr val="tx1"/>
                </a:solidFill>
              </a:rPr>
              <a:t>Autonomous</a:t>
            </a:r>
            <a:r>
              <a:rPr lang="es-ES" sz="1600" dirty="0">
                <a:solidFill>
                  <a:schemeClr val="tx1"/>
                </a:solidFill>
              </a:rPr>
              <a:t> </a:t>
            </a:r>
            <a:r>
              <a:rPr lang="es-ES" sz="1600" dirty="0" err="1">
                <a:solidFill>
                  <a:schemeClr val="tx1"/>
                </a:solidFill>
              </a:rPr>
              <a:t>Comunities</a:t>
            </a:r>
            <a:r>
              <a:rPr lang="es-ES" sz="1600" dirty="0">
                <a:solidFill>
                  <a:schemeClr val="tx1"/>
                </a:solidFill>
              </a:rPr>
              <a:t>’ substantive </a:t>
            </a:r>
            <a:r>
              <a:rPr lang="es-ES" sz="1600" dirty="0" err="1">
                <a:solidFill>
                  <a:schemeClr val="tx1"/>
                </a:solidFill>
              </a:rPr>
              <a:t>Law</a:t>
            </a:r>
            <a:r>
              <a:rPr lang="es-ES" sz="1600" dirty="0">
                <a:solidFill>
                  <a:schemeClr val="tx1"/>
                </a:solidFill>
              </a:rPr>
              <a:t> </a:t>
            </a:r>
          </a:p>
          <a:p>
            <a:pPr fontAlgn="auto">
              <a:spcAft>
                <a:spcPts val="0"/>
              </a:spcAft>
              <a:defRPr/>
            </a:pPr>
            <a:r>
              <a:rPr lang="es-ES" sz="1500" b="1" dirty="0">
                <a:solidFill>
                  <a:schemeClr val="tx1"/>
                </a:solidFill>
              </a:rPr>
              <a:t>9ª) </a:t>
            </a:r>
            <a:r>
              <a:rPr lang="es-ES" sz="1500" dirty="0" err="1">
                <a:solidFill>
                  <a:schemeClr val="tx1"/>
                </a:solidFill>
              </a:rPr>
              <a:t>Regulation</a:t>
            </a:r>
            <a:r>
              <a:rPr lang="es-ES" sz="1500" dirty="0">
                <a:solidFill>
                  <a:schemeClr val="tx1"/>
                </a:solidFill>
              </a:rPr>
              <a:t> </a:t>
            </a:r>
            <a:r>
              <a:rPr lang="es-ES" sz="1500" dirty="0" err="1">
                <a:solidFill>
                  <a:schemeClr val="tx1"/>
                </a:solidFill>
              </a:rPr>
              <a:t>on</a:t>
            </a:r>
            <a:r>
              <a:rPr lang="es-ES" sz="1500" dirty="0">
                <a:solidFill>
                  <a:schemeClr val="tx1"/>
                </a:solidFill>
              </a:rPr>
              <a:t> </a:t>
            </a:r>
            <a:r>
              <a:rPr lang="es-ES" sz="1500" b="1" dirty="0" err="1">
                <a:solidFill>
                  <a:schemeClr val="tx1"/>
                </a:solidFill>
              </a:rPr>
              <a:t>Intellectual</a:t>
            </a:r>
            <a:r>
              <a:rPr lang="es-ES" sz="1500" b="1" dirty="0">
                <a:solidFill>
                  <a:schemeClr val="tx1"/>
                </a:solidFill>
              </a:rPr>
              <a:t> and Industrial </a:t>
            </a:r>
            <a:r>
              <a:rPr lang="es-ES" sz="1500" b="1" dirty="0" err="1">
                <a:solidFill>
                  <a:schemeClr val="tx1"/>
                </a:solidFill>
              </a:rPr>
              <a:t>Property</a:t>
            </a:r>
            <a:r>
              <a:rPr lang="es-ES" sz="1500" b="1" dirty="0">
                <a:solidFill>
                  <a:schemeClr val="tx1"/>
                </a:solidFill>
              </a:rPr>
              <a:t> </a:t>
            </a:r>
          </a:p>
          <a:p>
            <a:pPr fontAlgn="auto">
              <a:spcAft>
                <a:spcPts val="0"/>
              </a:spcAft>
              <a:defRPr/>
            </a:pPr>
            <a:r>
              <a:rPr lang="es-ES" sz="1500" b="1" dirty="0">
                <a:solidFill>
                  <a:schemeClr val="tx1"/>
                </a:solidFill>
              </a:rPr>
              <a:t>11ª) </a:t>
            </a:r>
            <a:r>
              <a:rPr lang="es-ES" sz="1500" dirty="0" err="1">
                <a:solidFill>
                  <a:schemeClr val="tx1"/>
                </a:solidFill>
              </a:rPr>
              <a:t>Monetary</a:t>
            </a:r>
            <a:r>
              <a:rPr lang="es-ES" sz="1500" dirty="0">
                <a:solidFill>
                  <a:schemeClr val="tx1"/>
                </a:solidFill>
              </a:rPr>
              <a:t> </a:t>
            </a:r>
            <a:r>
              <a:rPr lang="es-ES" sz="1500" dirty="0" err="1">
                <a:solidFill>
                  <a:schemeClr val="tx1"/>
                </a:solidFill>
              </a:rPr>
              <a:t>system</a:t>
            </a:r>
            <a:r>
              <a:rPr lang="es-ES" sz="1500" dirty="0">
                <a:solidFill>
                  <a:schemeClr val="tx1"/>
                </a:solidFill>
              </a:rPr>
              <a:t>: </a:t>
            </a:r>
            <a:r>
              <a:rPr lang="es-ES" sz="1500" dirty="0" err="1">
                <a:solidFill>
                  <a:schemeClr val="tx1"/>
                </a:solidFill>
              </a:rPr>
              <a:t>currency</a:t>
            </a:r>
            <a:r>
              <a:rPr lang="es-ES" sz="1500" dirty="0">
                <a:solidFill>
                  <a:schemeClr val="tx1"/>
                </a:solidFill>
              </a:rPr>
              <a:t>, </a:t>
            </a:r>
            <a:r>
              <a:rPr lang="es-ES" sz="1500" dirty="0" err="1">
                <a:solidFill>
                  <a:schemeClr val="tx1"/>
                </a:solidFill>
              </a:rPr>
              <a:t>exchange</a:t>
            </a:r>
            <a:r>
              <a:rPr lang="es-ES" sz="1500" dirty="0">
                <a:solidFill>
                  <a:schemeClr val="tx1"/>
                </a:solidFill>
              </a:rPr>
              <a:t> and </a:t>
            </a:r>
            <a:r>
              <a:rPr lang="es-ES" sz="1500" dirty="0" err="1">
                <a:solidFill>
                  <a:schemeClr val="tx1"/>
                </a:solidFill>
              </a:rPr>
              <a:t>convertibility</a:t>
            </a:r>
            <a:r>
              <a:rPr lang="es-ES" sz="1500" dirty="0">
                <a:solidFill>
                  <a:schemeClr val="tx1"/>
                </a:solidFill>
              </a:rPr>
              <a:t>; </a:t>
            </a:r>
            <a:r>
              <a:rPr lang="es-ES" sz="1500" dirty="0" err="1">
                <a:solidFill>
                  <a:schemeClr val="tx1"/>
                </a:solidFill>
              </a:rPr>
              <a:t>regulatory</a:t>
            </a:r>
            <a:r>
              <a:rPr lang="es-ES" sz="1500" dirty="0">
                <a:solidFill>
                  <a:schemeClr val="tx1"/>
                </a:solidFill>
              </a:rPr>
              <a:t> </a:t>
            </a:r>
            <a:r>
              <a:rPr lang="es-ES" sz="1500" dirty="0" err="1">
                <a:solidFill>
                  <a:schemeClr val="tx1"/>
                </a:solidFill>
              </a:rPr>
              <a:t>basis</a:t>
            </a:r>
            <a:r>
              <a:rPr lang="es-ES" sz="1500" dirty="0">
                <a:solidFill>
                  <a:schemeClr val="tx1"/>
                </a:solidFill>
              </a:rPr>
              <a:t> </a:t>
            </a:r>
            <a:r>
              <a:rPr lang="es-ES" sz="1500" dirty="0" err="1">
                <a:solidFill>
                  <a:schemeClr val="tx1"/>
                </a:solidFill>
              </a:rPr>
              <a:t>for</a:t>
            </a:r>
            <a:r>
              <a:rPr lang="es-ES" sz="1500" dirty="0">
                <a:solidFill>
                  <a:schemeClr val="tx1"/>
                </a:solidFill>
              </a:rPr>
              <a:t>  </a:t>
            </a:r>
            <a:r>
              <a:rPr lang="es-ES" sz="1500" b="1" dirty="0" err="1">
                <a:solidFill>
                  <a:schemeClr val="tx1"/>
                </a:solidFill>
              </a:rPr>
              <a:t>credit</a:t>
            </a:r>
            <a:r>
              <a:rPr lang="es-ES" sz="1500" dirty="0">
                <a:solidFill>
                  <a:schemeClr val="tx1"/>
                </a:solidFill>
              </a:rPr>
              <a:t>, </a:t>
            </a:r>
            <a:r>
              <a:rPr lang="es-ES" sz="1500" b="1" dirty="0" err="1">
                <a:solidFill>
                  <a:schemeClr val="tx1"/>
                </a:solidFill>
              </a:rPr>
              <a:t>banks</a:t>
            </a:r>
            <a:r>
              <a:rPr lang="es-ES" sz="1500" b="1" dirty="0">
                <a:solidFill>
                  <a:schemeClr val="tx1"/>
                </a:solidFill>
              </a:rPr>
              <a:t> and </a:t>
            </a:r>
            <a:r>
              <a:rPr lang="es-ES" sz="1500" b="1" dirty="0" err="1">
                <a:solidFill>
                  <a:schemeClr val="tx1"/>
                </a:solidFill>
              </a:rPr>
              <a:t>insurances</a:t>
            </a:r>
            <a:r>
              <a:rPr lang="es-ES" sz="1500" dirty="0">
                <a:solidFill>
                  <a:schemeClr val="tx1"/>
                </a:solidFill>
              </a:rPr>
              <a:t> </a:t>
            </a:r>
          </a:p>
          <a:p>
            <a:pPr fontAlgn="auto">
              <a:spcAft>
                <a:spcPts val="0"/>
              </a:spcAft>
              <a:defRPr/>
            </a:pPr>
            <a:r>
              <a:rPr lang="es-ES" sz="1500" dirty="0">
                <a:solidFill>
                  <a:schemeClr val="tx1"/>
                </a:solidFill>
              </a:rPr>
              <a:t>+ </a:t>
            </a:r>
            <a:r>
              <a:rPr lang="es-ES" sz="1500" b="1" dirty="0">
                <a:solidFill>
                  <a:schemeClr val="tx1"/>
                </a:solidFill>
              </a:rPr>
              <a:t>20ª</a:t>
            </a:r>
            <a:r>
              <a:rPr lang="es-ES" sz="1500" dirty="0">
                <a:solidFill>
                  <a:schemeClr val="tx1"/>
                </a:solidFill>
              </a:rPr>
              <a:t> y </a:t>
            </a:r>
            <a:r>
              <a:rPr lang="es-ES" sz="1500" b="1" dirty="0">
                <a:solidFill>
                  <a:schemeClr val="tx1"/>
                </a:solidFill>
              </a:rPr>
              <a:t>21ª</a:t>
            </a:r>
            <a:r>
              <a:rPr lang="es-ES" sz="1500" dirty="0">
                <a:solidFill>
                  <a:schemeClr val="tx1"/>
                </a:solidFill>
              </a:rPr>
              <a:t> (</a:t>
            </a:r>
            <a:r>
              <a:rPr lang="es-ES" sz="1500" dirty="0" err="1">
                <a:solidFill>
                  <a:schemeClr val="tx1"/>
                </a:solidFill>
              </a:rPr>
              <a:t>transports</a:t>
            </a:r>
            <a:r>
              <a:rPr lang="es-ES" sz="1500" dirty="0">
                <a:solidFill>
                  <a:schemeClr val="tx1"/>
                </a:solidFill>
              </a:rPr>
              <a:t>) </a:t>
            </a:r>
          </a:p>
          <a:p>
            <a:pPr fontAlgn="auto">
              <a:spcAft>
                <a:spcPts val="0"/>
              </a:spcAft>
              <a:defRPr/>
            </a:pPr>
            <a:endParaRPr lang="es-ES" dirty="0"/>
          </a:p>
        </p:txBody>
      </p:sp>
      <p:sp>
        <p:nvSpPr>
          <p:cNvPr id="28675" name="Marcador de texto 5">
            <a:extLst>
              <a:ext uri="{FF2B5EF4-FFF2-40B4-BE49-F238E27FC236}">
                <a16:creationId xmlns:a16="http://schemas.microsoft.com/office/drawing/2014/main" id="{3E53D86C-25BA-1F4A-9819-39046E0BB2F3}"/>
              </a:ext>
            </a:extLst>
          </p:cNvPr>
          <p:cNvSpPr>
            <a:spLocks noGrp="1" noChangeArrowheads="1"/>
          </p:cNvSpPr>
          <p:nvPr>
            <p:ph type="body" sz="half" idx="2"/>
          </p:nvPr>
        </p:nvSpPr>
        <p:spPr>
          <a:xfrm>
            <a:off x="304800" y="838200"/>
            <a:ext cx="4187825" cy="3079750"/>
          </a:xfrm>
        </p:spPr>
        <p:txBody>
          <a:bodyPr/>
          <a:lstStyle/>
          <a:p>
            <a:r>
              <a:rPr lang="es-ES" altLang="es-ES" sz="4000"/>
              <a:t>Commercial Law in the framework of the Spanish Constitution</a:t>
            </a:r>
          </a:p>
        </p:txBody>
      </p:sp>
      <p:sp>
        <p:nvSpPr>
          <p:cNvPr id="8" name="CuadroTexto 7">
            <a:extLst>
              <a:ext uri="{FF2B5EF4-FFF2-40B4-BE49-F238E27FC236}">
                <a16:creationId xmlns:a16="http://schemas.microsoft.com/office/drawing/2014/main" id="{FBD65207-4CB8-C643-9F3D-80C309B28F00}"/>
              </a:ext>
            </a:extLst>
          </p:cNvPr>
          <p:cNvSpPr txBox="1"/>
          <p:nvPr/>
        </p:nvSpPr>
        <p:spPr>
          <a:xfrm>
            <a:off x="4492625" y="268288"/>
            <a:ext cx="2341563" cy="2062162"/>
          </a:xfrm>
          <a:prstGeom prst="rect">
            <a:avLst/>
          </a:prstGeom>
          <a:noFill/>
        </p:spPr>
        <p:txBody>
          <a:bodyPr>
            <a:spAutoFit/>
          </a:bodyPr>
          <a:lstStyle/>
          <a:p>
            <a:pPr eaLnBrk="1" fontAlgn="auto" hangingPunct="1">
              <a:spcBef>
                <a:spcPts val="0"/>
              </a:spcBef>
              <a:spcAft>
                <a:spcPts val="0"/>
              </a:spcAft>
              <a:defRPr/>
            </a:pPr>
            <a:r>
              <a:rPr lang="es-ES" sz="1600" dirty="0" err="1">
                <a:latin typeface="+mn-lt"/>
              </a:rPr>
              <a:t>Economic</a:t>
            </a:r>
            <a:r>
              <a:rPr lang="es-ES" sz="1600" dirty="0">
                <a:latin typeface="+mn-lt"/>
              </a:rPr>
              <a:t> </a:t>
            </a:r>
            <a:r>
              <a:rPr lang="es-ES" sz="1600" dirty="0" err="1">
                <a:latin typeface="+mn-lt"/>
              </a:rPr>
              <a:t>Constit</a:t>
            </a:r>
            <a:r>
              <a:rPr lang="es-ES" sz="1600" dirty="0">
                <a:latin typeface="+mn-lt"/>
              </a:rPr>
              <a:t>:</a:t>
            </a:r>
          </a:p>
          <a:p>
            <a:pPr marL="285750" indent="-285750" eaLnBrk="1" fontAlgn="auto" hangingPunct="1">
              <a:spcBef>
                <a:spcPts val="0"/>
              </a:spcBef>
              <a:spcAft>
                <a:spcPts val="0"/>
              </a:spcAft>
              <a:buFontTx/>
              <a:buChar char="-"/>
              <a:defRPr/>
            </a:pPr>
            <a:r>
              <a:rPr lang="es-ES" sz="1600" dirty="0">
                <a:latin typeface="+mn-lt"/>
              </a:rPr>
              <a:t>Art. 38 – </a:t>
            </a:r>
            <a:r>
              <a:rPr lang="es-ES" sz="1600" b="1" dirty="0" err="1">
                <a:latin typeface="+mn-lt"/>
              </a:rPr>
              <a:t>Freedom</a:t>
            </a:r>
            <a:r>
              <a:rPr lang="es-ES" sz="1600" b="1" dirty="0">
                <a:latin typeface="+mn-lt"/>
              </a:rPr>
              <a:t> of </a:t>
            </a:r>
            <a:r>
              <a:rPr lang="es-ES" sz="1600" b="1" dirty="0" err="1">
                <a:latin typeface="+mn-lt"/>
              </a:rPr>
              <a:t>enterprise</a:t>
            </a:r>
            <a:endParaRPr lang="es-ES" sz="1600" b="1" dirty="0">
              <a:latin typeface="+mn-lt"/>
            </a:endParaRPr>
          </a:p>
          <a:p>
            <a:pPr marL="285750" indent="-285750" eaLnBrk="1" fontAlgn="auto" hangingPunct="1">
              <a:spcBef>
                <a:spcPts val="0"/>
              </a:spcBef>
              <a:spcAft>
                <a:spcPts val="0"/>
              </a:spcAft>
              <a:buFontTx/>
              <a:buChar char="-"/>
              <a:defRPr/>
            </a:pPr>
            <a:r>
              <a:rPr lang="es-ES" sz="1600" dirty="0">
                <a:latin typeface="+mn-lt"/>
              </a:rPr>
              <a:t>Art. 33.1 –</a:t>
            </a:r>
            <a:r>
              <a:rPr lang="es-ES" sz="1600" b="1" dirty="0">
                <a:latin typeface="+mn-lt"/>
              </a:rPr>
              <a:t> </a:t>
            </a:r>
            <a:r>
              <a:rPr lang="es-ES" sz="1600" b="1" dirty="0" err="1">
                <a:latin typeface="+mn-lt"/>
              </a:rPr>
              <a:t>Private</a:t>
            </a:r>
            <a:r>
              <a:rPr lang="es-ES" sz="1600" b="1" dirty="0">
                <a:latin typeface="+mn-lt"/>
              </a:rPr>
              <a:t> </a:t>
            </a:r>
            <a:r>
              <a:rPr lang="es-ES" sz="1600" b="1" dirty="0" err="1">
                <a:latin typeface="+mn-lt"/>
              </a:rPr>
              <a:t>property</a:t>
            </a:r>
            <a:endParaRPr lang="es-ES" sz="1600" b="1" dirty="0">
              <a:latin typeface="+mn-lt"/>
            </a:endParaRPr>
          </a:p>
          <a:p>
            <a:pPr eaLnBrk="1" fontAlgn="auto" hangingPunct="1">
              <a:spcBef>
                <a:spcPts val="0"/>
              </a:spcBef>
              <a:spcAft>
                <a:spcPts val="0"/>
              </a:spcAft>
              <a:defRPr/>
            </a:pPr>
            <a:r>
              <a:rPr lang="es-ES" sz="1600" dirty="0" err="1">
                <a:latin typeface="+mn-lt"/>
              </a:rPr>
              <a:t>Market</a:t>
            </a:r>
            <a:r>
              <a:rPr lang="es-ES" sz="1600" dirty="0">
                <a:latin typeface="+mn-lt"/>
              </a:rPr>
              <a:t> </a:t>
            </a:r>
            <a:r>
              <a:rPr lang="es-ES" sz="1600" dirty="0" err="1">
                <a:latin typeface="+mn-lt"/>
              </a:rPr>
              <a:t>Economy</a:t>
            </a:r>
            <a:r>
              <a:rPr lang="es-ES" sz="1600" dirty="0">
                <a:latin typeface="+mn-lt"/>
              </a:rPr>
              <a:t> / </a:t>
            </a:r>
            <a:r>
              <a:rPr lang="es-ES" sz="1600" dirty="0" err="1">
                <a:latin typeface="+mn-lt"/>
              </a:rPr>
              <a:t>Public</a:t>
            </a:r>
            <a:r>
              <a:rPr lang="es-ES" sz="1600" dirty="0">
                <a:latin typeface="+mn-lt"/>
              </a:rPr>
              <a:t> </a:t>
            </a:r>
            <a:r>
              <a:rPr lang="es-ES" sz="1600" dirty="0" err="1">
                <a:latin typeface="+mn-lt"/>
              </a:rPr>
              <a:t>Interest</a:t>
            </a:r>
            <a:r>
              <a:rPr lang="es-ES" sz="1600" dirty="0">
                <a:latin typeface="+mn-lt"/>
              </a:rPr>
              <a:t> (128)</a:t>
            </a:r>
          </a:p>
          <a:p>
            <a:pPr eaLnBrk="1" fontAlgn="auto" hangingPunct="1">
              <a:spcBef>
                <a:spcPts val="0"/>
              </a:spcBef>
              <a:spcAft>
                <a:spcPts val="0"/>
              </a:spcAft>
              <a:defRPr/>
            </a:pPr>
            <a:r>
              <a:rPr lang="es-ES" sz="1600" dirty="0" err="1">
                <a:latin typeface="+mn-lt"/>
              </a:rPr>
              <a:t>Market</a:t>
            </a:r>
            <a:r>
              <a:rPr lang="es-ES" sz="1600" dirty="0">
                <a:latin typeface="+mn-lt"/>
              </a:rPr>
              <a:t> </a:t>
            </a:r>
            <a:r>
              <a:rPr lang="es-ES" sz="1600" dirty="0" err="1">
                <a:latin typeface="+mn-lt"/>
              </a:rPr>
              <a:t>Unity</a:t>
            </a:r>
            <a:r>
              <a:rPr lang="es-ES" sz="1600" dirty="0">
                <a:latin typeface="+mn-lt"/>
              </a:rPr>
              <a:t> (139)</a:t>
            </a:r>
          </a:p>
        </p:txBody>
      </p:sp>
      <p:sp>
        <p:nvSpPr>
          <p:cNvPr id="4" name="CuadroTexto 3">
            <a:extLst>
              <a:ext uri="{FF2B5EF4-FFF2-40B4-BE49-F238E27FC236}">
                <a16:creationId xmlns:a16="http://schemas.microsoft.com/office/drawing/2014/main" id="{0B5596E9-FFA7-8543-82EE-EB1A795401DF}"/>
              </a:ext>
            </a:extLst>
          </p:cNvPr>
          <p:cNvSpPr txBox="1"/>
          <p:nvPr/>
        </p:nvSpPr>
        <p:spPr>
          <a:xfrm>
            <a:off x="6834188" y="2455863"/>
            <a:ext cx="2005012" cy="1477962"/>
          </a:xfrm>
          <a:prstGeom prst="rect">
            <a:avLst/>
          </a:prstGeom>
          <a:noFill/>
        </p:spPr>
        <p:txBody>
          <a:bodyPr>
            <a:spAutoFit/>
          </a:bodyPr>
          <a:lstStyle/>
          <a:p>
            <a:pPr algn="ctr" eaLnBrk="1" fontAlgn="auto" hangingPunct="1">
              <a:spcBef>
                <a:spcPts val="0"/>
              </a:spcBef>
              <a:spcAft>
                <a:spcPts val="0"/>
              </a:spcAft>
              <a:defRPr/>
            </a:pPr>
            <a:r>
              <a:rPr lang="es-ES" dirty="0" err="1">
                <a:solidFill>
                  <a:schemeClr val="tx2">
                    <a:lumMod val="75000"/>
                    <a:lumOff val="25000"/>
                  </a:schemeClr>
                </a:solidFill>
                <a:latin typeface="+mn-lt"/>
              </a:rPr>
              <a:t>Goal</a:t>
            </a:r>
            <a:r>
              <a:rPr lang="es-ES" dirty="0">
                <a:solidFill>
                  <a:schemeClr val="tx2">
                    <a:lumMod val="75000"/>
                    <a:lumOff val="25000"/>
                  </a:schemeClr>
                </a:solidFill>
                <a:latin typeface="+mn-lt"/>
              </a:rPr>
              <a:t> of </a:t>
            </a:r>
            <a:r>
              <a:rPr lang="es-ES" dirty="0" err="1">
                <a:solidFill>
                  <a:schemeClr val="tx2">
                    <a:lumMod val="75000"/>
                    <a:lumOff val="25000"/>
                  </a:schemeClr>
                </a:solidFill>
                <a:latin typeface="+mn-lt"/>
              </a:rPr>
              <a:t>the</a:t>
            </a:r>
            <a:r>
              <a:rPr lang="es-ES" dirty="0">
                <a:solidFill>
                  <a:schemeClr val="tx2">
                    <a:lumMod val="75000"/>
                    <a:lumOff val="25000"/>
                  </a:schemeClr>
                </a:solidFill>
                <a:latin typeface="+mn-lt"/>
              </a:rPr>
              <a:t> exclusive </a:t>
            </a:r>
            <a:r>
              <a:rPr lang="es-ES" dirty="0" err="1">
                <a:solidFill>
                  <a:schemeClr val="tx2">
                    <a:lumMod val="75000"/>
                    <a:lumOff val="25000"/>
                  </a:schemeClr>
                </a:solidFill>
                <a:latin typeface="+mn-lt"/>
              </a:rPr>
              <a:t>competition</a:t>
            </a:r>
            <a:r>
              <a:rPr lang="es-ES" dirty="0">
                <a:solidFill>
                  <a:schemeClr val="tx2">
                    <a:lumMod val="75000"/>
                    <a:lumOff val="25000"/>
                  </a:schemeClr>
                </a:solidFill>
                <a:latin typeface="+mn-lt"/>
              </a:rPr>
              <a:t>: </a:t>
            </a:r>
            <a:r>
              <a:rPr lang="es-ES" b="1" dirty="0" err="1">
                <a:latin typeface="+mn-lt"/>
              </a:rPr>
              <a:t>ensure</a:t>
            </a:r>
            <a:r>
              <a:rPr lang="es-ES" b="1" dirty="0">
                <a:latin typeface="+mn-lt"/>
              </a:rPr>
              <a:t> </a:t>
            </a:r>
            <a:r>
              <a:rPr lang="es-ES" b="1" dirty="0" err="1">
                <a:latin typeface="+mn-lt"/>
              </a:rPr>
              <a:t>the</a:t>
            </a:r>
            <a:r>
              <a:rPr lang="es-ES" b="1" dirty="0">
                <a:latin typeface="+mn-lt"/>
              </a:rPr>
              <a:t> </a:t>
            </a:r>
            <a:r>
              <a:rPr lang="es-ES" b="1" dirty="0" err="1">
                <a:latin typeface="+mn-lt"/>
              </a:rPr>
              <a:t>Market</a:t>
            </a:r>
            <a:r>
              <a:rPr lang="es-ES" b="1" dirty="0">
                <a:latin typeface="+mn-lt"/>
              </a:rPr>
              <a:t> </a:t>
            </a:r>
            <a:r>
              <a:rPr lang="es-ES" b="1" dirty="0" err="1">
                <a:latin typeface="+mn-lt"/>
              </a:rPr>
              <a:t>Unity</a:t>
            </a:r>
            <a:endParaRPr lang="es-ES" b="1"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ítulo 1">
            <a:extLst>
              <a:ext uri="{FF2B5EF4-FFF2-40B4-BE49-F238E27FC236}">
                <a16:creationId xmlns:a16="http://schemas.microsoft.com/office/drawing/2014/main" id="{D2009D0F-F63B-B149-811D-ECDEE5394506}"/>
              </a:ext>
            </a:extLst>
          </p:cNvPr>
          <p:cNvSpPr>
            <a:spLocks noGrp="1" noChangeArrowheads="1"/>
          </p:cNvSpPr>
          <p:nvPr>
            <p:ph type="title"/>
          </p:nvPr>
        </p:nvSpPr>
        <p:spPr/>
        <p:txBody>
          <a:bodyPr anchor="ctr"/>
          <a:lstStyle/>
          <a:p>
            <a:pPr algn="ctr"/>
            <a:r>
              <a:rPr lang="en-GB" altLang="es-ES"/>
              <a:t>Autonomous Communities</a:t>
            </a:r>
          </a:p>
        </p:txBody>
      </p:sp>
      <p:sp>
        <p:nvSpPr>
          <p:cNvPr id="3" name="Marcador de contenido 2">
            <a:extLst>
              <a:ext uri="{FF2B5EF4-FFF2-40B4-BE49-F238E27FC236}">
                <a16:creationId xmlns:a16="http://schemas.microsoft.com/office/drawing/2014/main" id="{7B4F3EFB-74F2-5A40-A3A4-C14884C0DF4F}"/>
              </a:ext>
            </a:extLst>
          </p:cNvPr>
          <p:cNvSpPr>
            <a:spLocks noGrp="1"/>
          </p:cNvSpPr>
          <p:nvPr>
            <p:ph idx="1"/>
          </p:nvPr>
        </p:nvSpPr>
        <p:spPr>
          <a:xfrm>
            <a:off x="498475" y="1981200"/>
            <a:ext cx="7913688" cy="4144963"/>
          </a:xfrm>
          <a:solidFill>
            <a:schemeClr val="accent1">
              <a:lumMod val="40000"/>
              <a:lumOff val="60000"/>
            </a:schemeClr>
          </a:solidFill>
        </p:spPr>
        <p:txBody>
          <a:bodyPr rtlCol="0">
            <a:noAutofit/>
          </a:bodyPr>
          <a:lstStyle/>
          <a:p>
            <a:pPr fontAlgn="auto">
              <a:spcAft>
                <a:spcPts val="0"/>
              </a:spcAft>
              <a:defRPr/>
            </a:pPr>
            <a:r>
              <a:rPr lang="en-GB" sz="2400" dirty="0">
                <a:solidFill>
                  <a:schemeClr val="bg1"/>
                </a:solidFill>
              </a:rPr>
              <a:t>Historic Law (</a:t>
            </a:r>
            <a:r>
              <a:rPr lang="en-GB" sz="2400" dirty="0" err="1">
                <a:solidFill>
                  <a:schemeClr val="bg1"/>
                </a:solidFill>
              </a:rPr>
              <a:t>Derecho</a:t>
            </a:r>
            <a:r>
              <a:rPr lang="en-GB" sz="2400" dirty="0">
                <a:solidFill>
                  <a:schemeClr val="bg1"/>
                </a:solidFill>
              </a:rPr>
              <a:t> </a:t>
            </a:r>
            <a:r>
              <a:rPr lang="en-GB" sz="2400" dirty="0" err="1">
                <a:solidFill>
                  <a:schemeClr val="bg1"/>
                </a:solidFill>
              </a:rPr>
              <a:t>Foral</a:t>
            </a:r>
            <a:r>
              <a:rPr lang="en-GB" sz="2400" dirty="0">
                <a:solidFill>
                  <a:schemeClr val="bg1"/>
                </a:solidFill>
              </a:rPr>
              <a:t>) – Art. 149.1.8ª - Regulation on contracts singularities (…) where they may exist.</a:t>
            </a:r>
          </a:p>
          <a:p>
            <a:pPr fontAlgn="auto">
              <a:spcAft>
                <a:spcPts val="0"/>
              </a:spcAft>
              <a:defRPr/>
            </a:pPr>
            <a:r>
              <a:rPr lang="en-GB" sz="2400" dirty="0">
                <a:solidFill>
                  <a:schemeClr val="bg1"/>
                </a:solidFill>
              </a:rPr>
              <a:t>Difficulty to separate Public and Private Law outlines. Autonomous Communities enjoy shared competences or executive competences in fields such as: domestic trade, consumers protection, cooperative societies, mutual insurance companies, transportation, free competition, intellectual property protection, tourism…)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ítulo 1">
            <a:extLst>
              <a:ext uri="{FF2B5EF4-FFF2-40B4-BE49-F238E27FC236}">
                <a16:creationId xmlns:a16="http://schemas.microsoft.com/office/drawing/2014/main" id="{1946C096-2035-934D-84C2-A2E7E6DF39FC}"/>
              </a:ext>
            </a:extLst>
          </p:cNvPr>
          <p:cNvSpPr>
            <a:spLocks noGrp="1" noChangeArrowheads="1"/>
          </p:cNvSpPr>
          <p:nvPr>
            <p:ph type="title"/>
          </p:nvPr>
        </p:nvSpPr>
        <p:spPr>
          <a:xfrm>
            <a:off x="100807" y="164305"/>
            <a:ext cx="8120062" cy="1116013"/>
          </a:xfrm>
        </p:spPr>
        <p:txBody>
          <a:bodyPr/>
          <a:lstStyle/>
          <a:p>
            <a:r>
              <a:rPr lang="es-ES" altLang="es-ES" sz="3200" dirty="0" err="1"/>
              <a:t>Commercial</a:t>
            </a:r>
            <a:r>
              <a:rPr lang="es-ES" altLang="es-ES" sz="3200" dirty="0"/>
              <a:t> </a:t>
            </a:r>
            <a:r>
              <a:rPr lang="es-ES" altLang="es-ES" sz="3200" dirty="0" err="1"/>
              <a:t>Law</a:t>
            </a:r>
            <a:r>
              <a:rPr lang="es-ES" altLang="es-ES" sz="3200" dirty="0"/>
              <a:t> and </a:t>
            </a:r>
            <a:r>
              <a:rPr lang="es-ES" altLang="es-ES" sz="3200" dirty="0" err="1"/>
              <a:t>European</a:t>
            </a:r>
            <a:r>
              <a:rPr lang="es-ES" altLang="es-ES" sz="3200" dirty="0"/>
              <a:t> </a:t>
            </a:r>
            <a:r>
              <a:rPr lang="es-ES" altLang="es-ES" sz="3200" dirty="0" err="1"/>
              <a:t>Union</a:t>
            </a:r>
            <a:endParaRPr lang="es-ES" altLang="es-ES" sz="3200" dirty="0"/>
          </a:p>
        </p:txBody>
      </p:sp>
      <p:sp>
        <p:nvSpPr>
          <p:cNvPr id="3" name="Marcador de contenido 2">
            <a:extLst>
              <a:ext uri="{FF2B5EF4-FFF2-40B4-BE49-F238E27FC236}">
                <a16:creationId xmlns:a16="http://schemas.microsoft.com/office/drawing/2014/main" id="{01B79973-0FA1-584D-9BA6-57F837184C9B}"/>
              </a:ext>
            </a:extLst>
          </p:cNvPr>
          <p:cNvSpPr>
            <a:spLocks noGrp="1"/>
          </p:cNvSpPr>
          <p:nvPr>
            <p:ph sz="half" idx="17"/>
          </p:nvPr>
        </p:nvSpPr>
        <p:spPr>
          <a:xfrm>
            <a:off x="503238" y="1612900"/>
            <a:ext cx="7564437" cy="2338388"/>
          </a:xfrm>
        </p:spPr>
        <p:txBody>
          <a:bodyPr rtlCol="0">
            <a:normAutofit/>
          </a:bodyPr>
          <a:lstStyle/>
          <a:p>
            <a:pPr fontAlgn="auto">
              <a:spcAft>
                <a:spcPts val="0"/>
              </a:spcAft>
              <a:defRPr/>
            </a:pPr>
            <a:r>
              <a:rPr lang="es-ES" sz="2400" dirty="0" err="1">
                <a:solidFill>
                  <a:schemeClr val="tx1">
                    <a:lumMod val="65000"/>
                    <a:lumOff val="35000"/>
                  </a:schemeClr>
                </a:solidFill>
              </a:rPr>
              <a:t>Regulations</a:t>
            </a:r>
            <a:r>
              <a:rPr lang="es-ES" sz="2400" dirty="0">
                <a:solidFill>
                  <a:schemeClr val="tx1">
                    <a:lumMod val="65000"/>
                    <a:lumOff val="35000"/>
                  </a:schemeClr>
                </a:solidFill>
              </a:rPr>
              <a:t> – </a:t>
            </a:r>
            <a:r>
              <a:rPr lang="es-ES" sz="2400" dirty="0" err="1">
                <a:solidFill>
                  <a:schemeClr val="tx1">
                    <a:lumMod val="65000"/>
                    <a:lumOff val="35000"/>
                  </a:schemeClr>
                </a:solidFill>
              </a:rPr>
              <a:t>Eg</a:t>
            </a:r>
            <a:r>
              <a:rPr lang="es-ES" sz="2400" dirty="0">
                <a:solidFill>
                  <a:schemeClr val="tx1">
                    <a:lumMod val="65000"/>
                    <a:lumOff val="35000"/>
                  </a:schemeClr>
                </a:solidFill>
              </a:rPr>
              <a:t>. </a:t>
            </a:r>
            <a:r>
              <a:rPr lang="es-ES" sz="2400" dirty="0" err="1">
                <a:solidFill>
                  <a:schemeClr val="tx1">
                    <a:lumMod val="65000"/>
                    <a:lumOff val="35000"/>
                  </a:schemeClr>
                </a:solidFill>
              </a:rPr>
              <a:t>Competition</a:t>
            </a:r>
            <a:r>
              <a:rPr lang="es-ES" sz="2400" dirty="0">
                <a:solidFill>
                  <a:schemeClr val="tx1">
                    <a:lumMod val="65000"/>
                    <a:lumOff val="35000"/>
                  </a:schemeClr>
                </a:solidFill>
              </a:rPr>
              <a:t> </a:t>
            </a:r>
            <a:r>
              <a:rPr lang="es-ES" sz="2400" dirty="0" err="1">
                <a:solidFill>
                  <a:schemeClr val="tx1">
                    <a:lumMod val="65000"/>
                    <a:lumOff val="35000"/>
                  </a:schemeClr>
                </a:solidFill>
              </a:rPr>
              <a:t>Law</a:t>
            </a:r>
            <a:r>
              <a:rPr lang="es-ES" sz="2400" dirty="0">
                <a:solidFill>
                  <a:schemeClr val="tx1">
                    <a:lumMod val="65000"/>
                    <a:lumOff val="35000"/>
                  </a:schemeClr>
                </a:solidFill>
              </a:rPr>
              <a:t>, </a:t>
            </a:r>
            <a:r>
              <a:rPr lang="es-ES" sz="2400" dirty="0" err="1">
                <a:solidFill>
                  <a:schemeClr val="tx1">
                    <a:lumMod val="65000"/>
                    <a:lumOff val="35000"/>
                  </a:schemeClr>
                </a:solidFill>
              </a:rPr>
              <a:t>Transports</a:t>
            </a:r>
            <a:r>
              <a:rPr lang="es-ES" sz="2400" dirty="0">
                <a:solidFill>
                  <a:schemeClr val="tx1">
                    <a:lumMod val="65000"/>
                    <a:lumOff val="35000"/>
                  </a:schemeClr>
                </a:solidFill>
              </a:rPr>
              <a:t>, </a:t>
            </a:r>
            <a:r>
              <a:rPr lang="es-ES" sz="2400" dirty="0" err="1">
                <a:solidFill>
                  <a:schemeClr val="tx1">
                    <a:lumMod val="65000"/>
                    <a:lumOff val="35000"/>
                  </a:schemeClr>
                </a:solidFill>
              </a:rPr>
              <a:t>European</a:t>
            </a:r>
            <a:r>
              <a:rPr lang="es-ES" sz="2400" dirty="0">
                <a:solidFill>
                  <a:schemeClr val="tx1">
                    <a:lumMod val="65000"/>
                    <a:lumOff val="35000"/>
                  </a:schemeClr>
                </a:solidFill>
              </a:rPr>
              <a:t> Company… </a:t>
            </a:r>
          </a:p>
          <a:p>
            <a:pPr fontAlgn="auto">
              <a:spcAft>
                <a:spcPts val="0"/>
              </a:spcAft>
              <a:defRPr/>
            </a:pPr>
            <a:r>
              <a:rPr lang="es-ES" sz="2400" dirty="0" err="1">
                <a:solidFill>
                  <a:schemeClr val="tx1">
                    <a:lumMod val="65000"/>
                    <a:lumOff val="35000"/>
                  </a:schemeClr>
                </a:solidFill>
              </a:rPr>
              <a:t>Directives</a:t>
            </a:r>
            <a:r>
              <a:rPr lang="es-ES" sz="2400" dirty="0">
                <a:solidFill>
                  <a:schemeClr val="tx1">
                    <a:lumMod val="65000"/>
                    <a:lumOff val="35000"/>
                  </a:schemeClr>
                </a:solidFill>
              </a:rPr>
              <a:t> – </a:t>
            </a:r>
            <a:r>
              <a:rPr lang="es-ES" sz="2400" dirty="0" err="1">
                <a:solidFill>
                  <a:schemeClr val="tx1">
                    <a:lumMod val="65000"/>
                    <a:lumOff val="35000"/>
                  </a:schemeClr>
                </a:solidFill>
              </a:rPr>
              <a:t>Eg</a:t>
            </a:r>
            <a:r>
              <a:rPr lang="es-ES" sz="2400" dirty="0">
                <a:solidFill>
                  <a:schemeClr val="tx1">
                    <a:lumMod val="65000"/>
                    <a:lumOff val="35000"/>
                  </a:schemeClr>
                </a:solidFill>
              </a:rPr>
              <a:t>. </a:t>
            </a:r>
            <a:r>
              <a:rPr lang="es-ES" sz="2400" dirty="0" err="1">
                <a:solidFill>
                  <a:schemeClr val="tx1">
                    <a:lumMod val="65000"/>
                    <a:lumOff val="35000"/>
                  </a:schemeClr>
                </a:solidFill>
              </a:rPr>
              <a:t>Directives</a:t>
            </a:r>
            <a:r>
              <a:rPr lang="es-ES" sz="2400" dirty="0">
                <a:solidFill>
                  <a:schemeClr val="tx1">
                    <a:lumMod val="65000"/>
                    <a:lumOff val="35000"/>
                  </a:schemeClr>
                </a:solidFill>
              </a:rPr>
              <a:t> </a:t>
            </a:r>
            <a:r>
              <a:rPr lang="es-ES" sz="2400" dirty="0" err="1">
                <a:solidFill>
                  <a:schemeClr val="tx1">
                    <a:lumMod val="65000"/>
                    <a:lumOff val="35000"/>
                  </a:schemeClr>
                </a:solidFill>
              </a:rPr>
              <a:t>for</a:t>
            </a:r>
            <a:r>
              <a:rPr lang="es-ES" sz="2400" dirty="0">
                <a:solidFill>
                  <a:schemeClr val="tx1">
                    <a:lumMod val="65000"/>
                    <a:lumOff val="35000"/>
                  </a:schemeClr>
                </a:solidFill>
              </a:rPr>
              <a:t> </a:t>
            </a:r>
            <a:r>
              <a:rPr lang="es-ES" sz="2400" dirty="0" err="1">
                <a:solidFill>
                  <a:schemeClr val="tx1">
                    <a:lumMod val="65000"/>
                    <a:lumOff val="35000"/>
                  </a:schemeClr>
                </a:solidFill>
              </a:rPr>
              <a:t>the</a:t>
            </a:r>
            <a:r>
              <a:rPr lang="es-ES" sz="2400" dirty="0">
                <a:solidFill>
                  <a:schemeClr val="tx1">
                    <a:lumMod val="65000"/>
                    <a:lumOff val="35000"/>
                  </a:schemeClr>
                </a:solidFill>
              </a:rPr>
              <a:t> </a:t>
            </a:r>
            <a:r>
              <a:rPr lang="es-ES" sz="2400" dirty="0" err="1">
                <a:solidFill>
                  <a:schemeClr val="tx1">
                    <a:lumMod val="65000"/>
                    <a:lumOff val="35000"/>
                  </a:schemeClr>
                </a:solidFill>
              </a:rPr>
              <a:t>harmonization</a:t>
            </a:r>
            <a:r>
              <a:rPr lang="es-ES" sz="2400" dirty="0">
                <a:solidFill>
                  <a:schemeClr val="tx1">
                    <a:lumMod val="65000"/>
                    <a:lumOff val="35000"/>
                  </a:schemeClr>
                </a:solidFill>
              </a:rPr>
              <a:t> of </a:t>
            </a:r>
            <a:r>
              <a:rPr lang="es-ES" sz="2400" dirty="0" err="1">
                <a:solidFill>
                  <a:schemeClr val="tx1">
                    <a:lumMod val="65000"/>
                    <a:lumOff val="35000"/>
                  </a:schemeClr>
                </a:solidFill>
              </a:rPr>
              <a:t>corporate</a:t>
            </a:r>
            <a:r>
              <a:rPr lang="es-ES" sz="2400" dirty="0">
                <a:solidFill>
                  <a:schemeClr val="tx1">
                    <a:lumMod val="65000"/>
                    <a:lumOff val="35000"/>
                  </a:schemeClr>
                </a:solidFill>
              </a:rPr>
              <a:t> </a:t>
            </a:r>
            <a:r>
              <a:rPr lang="es-ES" sz="2400" dirty="0" err="1">
                <a:solidFill>
                  <a:schemeClr val="tx1">
                    <a:lumMod val="65000"/>
                    <a:lumOff val="35000"/>
                  </a:schemeClr>
                </a:solidFill>
              </a:rPr>
              <a:t>Law</a:t>
            </a:r>
            <a:r>
              <a:rPr lang="es-ES" sz="2400" dirty="0">
                <a:solidFill>
                  <a:schemeClr val="tx1">
                    <a:lumMod val="65000"/>
                    <a:lumOff val="35000"/>
                  </a:schemeClr>
                </a:solidFill>
              </a:rPr>
              <a:t>; </a:t>
            </a:r>
            <a:r>
              <a:rPr lang="es-ES" sz="2400" dirty="0" err="1">
                <a:solidFill>
                  <a:schemeClr val="tx1">
                    <a:lumMod val="65000"/>
                    <a:lumOff val="35000"/>
                  </a:schemeClr>
                </a:solidFill>
              </a:rPr>
              <a:t>Consumers</a:t>
            </a:r>
            <a:r>
              <a:rPr lang="es-ES" dirty="0">
                <a:solidFill>
                  <a:schemeClr val="tx1">
                    <a:lumMod val="65000"/>
                    <a:lumOff val="35000"/>
                  </a:schemeClr>
                </a:solidFill>
              </a:rPr>
              <a:t>…  </a:t>
            </a:r>
          </a:p>
          <a:p>
            <a:pPr fontAlgn="auto">
              <a:spcAft>
                <a:spcPts val="0"/>
              </a:spcAft>
              <a:defRPr/>
            </a:pPr>
            <a:r>
              <a:rPr lang="es-ES" sz="2200" dirty="0" err="1">
                <a:solidFill>
                  <a:schemeClr val="tx1">
                    <a:lumMod val="65000"/>
                    <a:lumOff val="35000"/>
                  </a:schemeClr>
                </a:solidFill>
              </a:rPr>
              <a:t>Decisions</a:t>
            </a:r>
            <a:r>
              <a:rPr lang="es-ES" sz="2200" dirty="0">
                <a:solidFill>
                  <a:schemeClr val="tx1">
                    <a:lumMod val="65000"/>
                    <a:lumOff val="35000"/>
                  </a:schemeClr>
                </a:solidFill>
              </a:rPr>
              <a:t>, </a:t>
            </a:r>
            <a:r>
              <a:rPr lang="es-ES" sz="2200" dirty="0" err="1">
                <a:solidFill>
                  <a:schemeClr val="tx1">
                    <a:lumMod val="65000"/>
                    <a:lumOff val="35000"/>
                  </a:schemeClr>
                </a:solidFill>
              </a:rPr>
              <a:t>Recommendations</a:t>
            </a:r>
            <a:r>
              <a:rPr lang="es-ES" sz="2200" dirty="0">
                <a:solidFill>
                  <a:schemeClr val="tx1">
                    <a:lumMod val="65000"/>
                    <a:lumOff val="35000"/>
                  </a:schemeClr>
                </a:solidFill>
              </a:rPr>
              <a:t> and </a:t>
            </a:r>
            <a:r>
              <a:rPr lang="es-ES" sz="2200" dirty="0" err="1">
                <a:solidFill>
                  <a:schemeClr val="tx1">
                    <a:lumMod val="65000"/>
                    <a:lumOff val="35000"/>
                  </a:schemeClr>
                </a:solidFill>
              </a:rPr>
              <a:t>Opinions</a:t>
            </a:r>
            <a:endParaRPr lang="es-ES" dirty="0">
              <a:solidFill>
                <a:schemeClr val="tx1">
                  <a:lumMod val="65000"/>
                  <a:lumOff val="35000"/>
                </a:schemeClr>
              </a:solidFill>
            </a:endParaRPr>
          </a:p>
        </p:txBody>
      </p:sp>
      <p:pic>
        <p:nvPicPr>
          <p:cNvPr id="30723" name="Marcador de contenido 6" descr="problemas_en_el_mercado_unico_europeo.jpg">
            <a:extLst>
              <a:ext uri="{FF2B5EF4-FFF2-40B4-BE49-F238E27FC236}">
                <a16:creationId xmlns:a16="http://schemas.microsoft.com/office/drawing/2014/main" id="{FB224445-2C6A-D042-B46A-7B17D429DCFE}"/>
              </a:ext>
            </a:extLst>
          </p:cNvPr>
          <p:cNvPicPr>
            <a:picLocks noGrp="1" noChangeAspect="1" noChangeArrowheads="1"/>
          </p:cNvPicPr>
          <p:nvPr>
            <p:ph sz="half" idx="18"/>
          </p:nvPr>
        </p:nvPicPr>
        <p:blipFill>
          <a:blip r:embed="rId2">
            <a:extLst>
              <a:ext uri="{28A0092B-C50C-407E-A947-70E740481C1C}">
                <a14:useLocalDpi xmlns:a14="http://schemas.microsoft.com/office/drawing/2010/main" val="0"/>
              </a:ext>
            </a:extLst>
          </a:blip>
          <a:srcRect t="13530" b="13530"/>
          <a:stretch>
            <a:fillRect/>
          </a:stretch>
        </p:blipFill>
        <p:spPr>
          <a:xfrm>
            <a:off x="503238" y="4165600"/>
            <a:ext cx="3657600" cy="1965325"/>
          </a:xfrm>
        </p:spPr>
      </p:pic>
      <p:pic>
        <p:nvPicPr>
          <p:cNvPr id="30724" name="Marcador de contenido 7" descr="130402_Las_prioridades_de_la_agenda_pol_tica_para_el_pr_ximo_semestre.jpg">
            <a:extLst>
              <a:ext uri="{FF2B5EF4-FFF2-40B4-BE49-F238E27FC236}">
                <a16:creationId xmlns:a16="http://schemas.microsoft.com/office/drawing/2014/main" id="{4D68F0DC-ED0F-594D-A44A-32B1C5B37E80}"/>
              </a:ext>
            </a:extLst>
          </p:cNvPr>
          <p:cNvPicPr>
            <a:picLocks noGrp="1" noChangeAspect="1" noChangeArrowheads="1"/>
          </p:cNvPicPr>
          <p:nvPr>
            <p:ph sz="half" idx="16"/>
          </p:nvPr>
        </p:nvPicPr>
        <p:blipFill>
          <a:blip r:embed="rId3">
            <a:extLst>
              <a:ext uri="{28A0092B-C50C-407E-A947-70E740481C1C}">
                <a14:useLocalDpi xmlns:a14="http://schemas.microsoft.com/office/drawing/2010/main" val="0"/>
              </a:ext>
            </a:extLst>
          </a:blip>
          <a:srcRect t="15054" b="15054"/>
          <a:stretch>
            <a:fillRect/>
          </a:stretch>
        </p:blipFill>
        <p:spPr>
          <a:xfrm>
            <a:off x="4410075" y="4170363"/>
            <a:ext cx="3657600" cy="1965325"/>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ítulo 1">
            <a:extLst>
              <a:ext uri="{FF2B5EF4-FFF2-40B4-BE49-F238E27FC236}">
                <a16:creationId xmlns:a16="http://schemas.microsoft.com/office/drawing/2014/main" id="{BAEE908B-5E96-E941-8C6C-D4A1E2A8D459}"/>
              </a:ext>
            </a:extLst>
          </p:cNvPr>
          <p:cNvSpPr>
            <a:spLocks noGrp="1" noChangeArrowheads="1"/>
          </p:cNvSpPr>
          <p:nvPr>
            <p:ph type="title"/>
          </p:nvPr>
        </p:nvSpPr>
        <p:spPr>
          <a:xfrm>
            <a:off x="467544" y="631113"/>
            <a:ext cx="3255963" cy="1162050"/>
          </a:xfrm>
        </p:spPr>
        <p:txBody>
          <a:bodyPr/>
          <a:lstStyle/>
          <a:p>
            <a:pPr algn="ctr"/>
            <a:r>
              <a:rPr lang="es-ES" altLang="es-ES" sz="2800" dirty="0" err="1"/>
              <a:t>Commercial</a:t>
            </a:r>
            <a:r>
              <a:rPr lang="es-ES" altLang="es-ES" sz="2800" dirty="0"/>
              <a:t> </a:t>
            </a:r>
            <a:r>
              <a:rPr lang="es-ES" altLang="es-ES" sz="2800" dirty="0" err="1"/>
              <a:t>Courts</a:t>
            </a:r>
            <a:endParaRPr lang="es-ES" altLang="es-ES" sz="2800" dirty="0"/>
          </a:p>
        </p:txBody>
      </p:sp>
      <p:sp>
        <p:nvSpPr>
          <p:cNvPr id="33794" name="Marcador de texto 3">
            <a:extLst>
              <a:ext uri="{FF2B5EF4-FFF2-40B4-BE49-F238E27FC236}">
                <a16:creationId xmlns:a16="http://schemas.microsoft.com/office/drawing/2014/main" id="{5F00CB03-2A38-4B47-97BB-B8173585F04C}"/>
              </a:ext>
            </a:extLst>
          </p:cNvPr>
          <p:cNvSpPr>
            <a:spLocks noGrp="1" noChangeArrowheads="1"/>
          </p:cNvSpPr>
          <p:nvPr>
            <p:ph type="body" sz="half" idx="2"/>
          </p:nvPr>
        </p:nvSpPr>
        <p:spPr>
          <a:xfrm>
            <a:off x="381000" y="1725613"/>
            <a:ext cx="3255963" cy="1839912"/>
          </a:xfrm>
        </p:spPr>
        <p:txBody>
          <a:bodyPr/>
          <a:lstStyle/>
          <a:p>
            <a:pPr algn="ctr"/>
            <a:r>
              <a:rPr lang="es-ES" altLang="es-ES" sz="1600" dirty="0"/>
              <a:t>Art. 86. Ter LOPJ</a:t>
            </a:r>
          </a:p>
          <a:p>
            <a:pPr algn="ctr"/>
            <a:r>
              <a:rPr lang="es-ES" altLang="es-ES" sz="1600" dirty="0"/>
              <a:t>(</a:t>
            </a:r>
            <a:r>
              <a:rPr lang="es-ES" altLang="es-ES" sz="1600" dirty="0" err="1"/>
              <a:t>introduced</a:t>
            </a:r>
            <a:r>
              <a:rPr lang="es-ES" altLang="es-ES" sz="1600" dirty="0"/>
              <a:t> </a:t>
            </a:r>
            <a:r>
              <a:rPr lang="es-ES" altLang="es-ES" sz="1600" dirty="0" err="1"/>
              <a:t>by</a:t>
            </a:r>
            <a:r>
              <a:rPr lang="es-ES" altLang="es-ES" sz="1600" dirty="0"/>
              <a:t> </a:t>
            </a:r>
            <a:r>
              <a:rPr lang="es-ES" altLang="es-ES" sz="1600" dirty="0" err="1"/>
              <a:t>Insolvency</a:t>
            </a:r>
            <a:r>
              <a:rPr lang="es-ES" altLang="es-ES" sz="1600" dirty="0"/>
              <a:t> </a:t>
            </a:r>
            <a:r>
              <a:rPr lang="es-ES" altLang="es-ES" sz="1600" dirty="0" err="1"/>
              <a:t>Law</a:t>
            </a:r>
            <a:r>
              <a:rPr lang="es-ES" altLang="es-ES" sz="1600" dirty="0"/>
              <a:t> 2003)</a:t>
            </a:r>
          </a:p>
        </p:txBody>
      </p:sp>
      <p:sp>
        <p:nvSpPr>
          <p:cNvPr id="5" name="Subtítulo 2">
            <a:extLst>
              <a:ext uri="{FF2B5EF4-FFF2-40B4-BE49-F238E27FC236}">
                <a16:creationId xmlns:a16="http://schemas.microsoft.com/office/drawing/2014/main" id="{EDF33F20-D464-A743-833C-EFCDECF91B3C}"/>
              </a:ext>
            </a:extLst>
          </p:cNvPr>
          <p:cNvSpPr>
            <a:spLocks noGrp="1"/>
          </p:cNvSpPr>
          <p:nvPr>
            <p:ph idx="1"/>
          </p:nvPr>
        </p:nvSpPr>
        <p:spPr>
          <a:xfrm>
            <a:off x="4049713" y="273050"/>
            <a:ext cx="4975225" cy="5853113"/>
          </a:xfrm>
        </p:spPr>
        <p:txBody>
          <a:bodyPr rtlCol="0">
            <a:noAutofit/>
          </a:bodyPr>
          <a:lstStyle/>
          <a:p>
            <a:pPr marL="0" indent="0" fontAlgn="auto">
              <a:spcAft>
                <a:spcPts val="0"/>
              </a:spcAft>
              <a:buFont typeface="Wingdings" pitchFamily="2" charset="2"/>
              <a:buNone/>
              <a:defRPr/>
            </a:pPr>
            <a:r>
              <a:rPr lang="es-ES" dirty="0"/>
              <a:t>1. </a:t>
            </a:r>
            <a:r>
              <a:rPr lang="es-ES" dirty="0" err="1"/>
              <a:t>Commercial</a:t>
            </a:r>
            <a:r>
              <a:rPr lang="es-ES" dirty="0"/>
              <a:t> </a:t>
            </a:r>
            <a:r>
              <a:rPr lang="es-ES" dirty="0" err="1"/>
              <a:t>Courts</a:t>
            </a:r>
            <a:r>
              <a:rPr lang="es-ES" dirty="0"/>
              <a:t> </a:t>
            </a:r>
            <a:r>
              <a:rPr lang="es-ES" dirty="0" err="1"/>
              <a:t>will</a:t>
            </a:r>
            <a:r>
              <a:rPr lang="es-ES" dirty="0"/>
              <a:t> be </a:t>
            </a:r>
            <a:r>
              <a:rPr lang="es-ES" dirty="0" err="1"/>
              <a:t>competent</a:t>
            </a:r>
            <a:r>
              <a:rPr lang="es-ES" dirty="0"/>
              <a:t> </a:t>
            </a:r>
            <a:r>
              <a:rPr lang="es-ES" dirty="0" err="1"/>
              <a:t>for</a:t>
            </a:r>
            <a:r>
              <a:rPr lang="es-ES" dirty="0"/>
              <a:t> </a:t>
            </a:r>
            <a:r>
              <a:rPr lang="es-ES" dirty="0" err="1"/>
              <a:t>questions</a:t>
            </a:r>
            <a:r>
              <a:rPr lang="es-ES" dirty="0"/>
              <a:t> </a:t>
            </a:r>
            <a:r>
              <a:rPr lang="es-ES" dirty="0" err="1"/>
              <a:t>raised</a:t>
            </a:r>
            <a:r>
              <a:rPr lang="es-ES" dirty="0"/>
              <a:t> in </a:t>
            </a:r>
            <a:r>
              <a:rPr lang="es-ES" dirty="0" err="1"/>
              <a:t>insolvency</a:t>
            </a:r>
            <a:r>
              <a:rPr lang="es-ES" dirty="0"/>
              <a:t> </a:t>
            </a:r>
            <a:r>
              <a:rPr lang="es-ES" dirty="0" err="1"/>
              <a:t>matters</a:t>
            </a:r>
            <a:r>
              <a:rPr lang="es-ES" dirty="0"/>
              <a:t> (and </a:t>
            </a:r>
            <a:r>
              <a:rPr lang="es-ES" dirty="0" err="1"/>
              <a:t>related</a:t>
            </a:r>
            <a:r>
              <a:rPr lang="es-ES" dirty="0"/>
              <a:t> to </a:t>
            </a:r>
            <a:r>
              <a:rPr lang="es-ES" dirty="0" err="1"/>
              <a:t>insolvency</a:t>
            </a:r>
            <a:r>
              <a:rPr lang="es-ES" dirty="0"/>
              <a:t> </a:t>
            </a:r>
            <a:r>
              <a:rPr lang="es-ES" dirty="0" err="1"/>
              <a:t>proceedings</a:t>
            </a:r>
            <a:r>
              <a:rPr lang="es-ES" dirty="0"/>
              <a:t>)</a:t>
            </a:r>
          </a:p>
          <a:p>
            <a:pPr marL="0" indent="0" fontAlgn="auto">
              <a:spcAft>
                <a:spcPts val="0"/>
              </a:spcAft>
              <a:buFont typeface="Wingdings" pitchFamily="2" charset="2"/>
              <a:buNone/>
              <a:defRPr/>
            </a:pPr>
            <a:r>
              <a:rPr lang="es-ES" dirty="0"/>
              <a:t>2. </a:t>
            </a:r>
            <a:r>
              <a:rPr lang="es-ES" dirty="0" err="1"/>
              <a:t>Commercial</a:t>
            </a:r>
            <a:r>
              <a:rPr lang="es-ES" dirty="0"/>
              <a:t> </a:t>
            </a:r>
            <a:r>
              <a:rPr lang="es-ES" dirty="0" err="1"/>
              <a:t>Courts</a:t>
            </a:r>
            <a:r>
              <a:rPr lang="es-ES" dirty="0"/>
              <a:t> (JM) </a:t>
            </a:r>
            <a:r>
              <a:rPr lang="es-ES" dirty="0" err="1"/>
              <a:t>will</a:t>
            </a:r>
            <a:r>
              <a:rPr lang="es-ES" dirty="0"/>
              <a:t> </a:t>
            </a:r>
            <a:r>
              <a:rPr lang="es-ES" dirty="0" err="1"/>
              <a:t>also</a:t>
            </a:r>
            <a:r>
              <a:rPr lang="es-ES" dirty="0"/>
              <a:t> be </a:t>
            </a:r>
            <a:r>
              <a:rPr lang="es-ES" dirty="0" err="1"/>
              <a:t>competent</a:t>
            </a:r>
            <a:r>
              <a:rPr lang="es-ES" dirty="0"/>
              <a:t> of civil </a:t>
            </a:r>
            <a:r>
              <a:rPr lang="es-ES" dirty="0" err="1"/>
              <a:t>order</a:t>
            </a:r>
            <a:r>
              <a:rPr lang="es-ES" dirty="0"/>
              <a:t> </a:t>
            </a:r>
            <a:r>
              <a:rPr lang="es-ES" dirty="0" err="1"/>
              <a:t>issues</a:t>
            </a:r>
            <a:r>
              <a:rPr lang="es-ES" dirty="0"/>
              <a:t> </a:t>
            </a:r>
            <a:r>
              <a:rPr lang="es-ES" dirty="0" err="1"/>
              <a:t>relating</a:t>
            </a:r>
            <a:r>
              <a:rPr lang="es-ES" dirty="0"/>
              <a:t> to: </a:t>
            </a:r>
          </a:p>
          <a:p>
            <a:pPr marL="0" indent="0" fontAlgn="auto">
              <a:spcAft>
                <a:spcPts val="0"/>
              </a:spcAft>
              <a:buFont typeface="Wingdings" pitchFamily="2" charset="2"/>
              <a:buNone/>
              <a:defRPr/>
            </a:pPr>
            <a:endParaRPr lang="es-ES" dirty="0"/>
          </a:p>
          <a:p>
            <a:pPr marL="285750" indent="-285750" fontAlgn="auto">
              <a:spcAft>
                <a:spcPts val="0"/>
              </a:spcAft>
              <a:buFontTx/>
              <a:buChar char="-"/>
              <a:defRPr/>
            </a:pPr>
            <a:r>
              <a:rPr lang="es-ES" b="1" dirty="0" err="1"/>
              <a:t>Unfair</a:t>
            </a:r>
            <a:r>
              <a:rPr lang="es-ES" b="1" dirty="0"/>
              <a:t> </a:t>
            </a:r>
            <a:r>
              <a:rPr lang="es-ES" b="1" dirty="0" err="1"/>
              <a:t>competition</a:t>
            </a:r>
            <a:r>
              <a:rPr lang="es-ES" b="1" dirty="0"/>
              <a:t> and </a:t>
            </a:r>
            <a:r>
              <a:rPr lang="es-ES" b="1" dirty="0" err="1"/>
              <a:t>advertising</a:t>
            </a:r>
            <a:endParaRPr lang="es-ES" b="1" dirty="0"/>
          </a:p>
          <a:p>
            <a:pPr marL="285750" indent="-285750" fontAlgn="auto">
              <a:spcAft>
                <a:spcPts val="0"/>
              </a:spcAft>
              <a:buFontTx/>
              <a:buChar char="-"/>
              <a:defRPr/>
            </a:pPr>
            <a:r>
              <a:rPr lang="es-ES" b="1" dirty="0"/>
              <a:t>Industrial and </a:t>
            </a:r>
            <a:r>
              <a:rPr lang="es-ES" b="1" dirty="0" err="1"/>
              <a:t>Intellectual</a:t>
            </a:r>
            <a:r>
              <a:rPr lang="es-ES" b="1" dirty="0"/>
              <a:t> </a:t>
            </a:r>
            <a:r>
              <a:rPr lang="es-ES" b="1" dirty="0" err="1"/>
              <a:t>property</a:t>
            </a:r>
            <a:endParaRPr lang="es-ES" dirty="0"/>
          </a:p>
          <a:p>
            <a:pPr marL="285750" indent="-285750" fontAlgn="auto">
              <a:spcAft>
                <a:spcPts val="0"/>
              </a:spcAft>
              <a:buFontTx/>
              <a:buChar char="-"/>
              <a:defRPr/>
            </a:pPr>
            <a:r>
              <a:rPr lang="es-ES" dirty="0" err="1"/>
              <a:t>Commercial</a:t>
            </a:r>
            <a:r>
              <a:rPr lang="es-ES" dirty="0"/>
              <a:t> and </a:t>
            </a:r>
            <a:r>
              <a:rPr lang="es-ES" dirty="0" err="1"/>
              <a:t>cooperative</a:t>
            </a:r>
            <a:r>
              <a:rPr lang="es-ES" dirty="0"/>
              <a:t> </a:t>
            </a:r>
            <a:r>
              <a:rPr lang="es-ES" b="1" dirty="0" err="1"/>
              <a:t>Companies</a:t>
            </a:r>
            <a:r>
              <a:rPr lang="es-ES" dirty="0"/>
              <a:t> </a:t>
            </a:r>
          </a:p>
          <a:p>
            <a:pPr marL="285750" indent="-285750" fontAlgn="auto">
              <a:spcAft>
                <a:spcPts val="0"/>
              </a:spcAft>
              <a:buFontTx/>
              <a:buChar char="-"/>
              <a:defRPr/>
            </a:pPr>
            <a:r>
              <a:rPr lang="es-ES" dirty="0" err="1"/>
              <a:t>National</a:t>
            </a:r>
            <a:r>
              <a:rPr lang="es-ES" dirty="0"/>
              <a:t> and </a:t>
            </a:r>
            <a:r>
              <a:rPr lang="es-ES" dirty="0" err="1"/>
              <a:t>international</a:t>
            </a:r>
            <a:r>
              <a:rPr lang="es-ES" dirty="0"/>
              <a:t> </a:t>
            </a:r>
            <a:r>
              <a:rPr lang="es-ES" b="1" dirty="0" err="1"/>
              <a:t>Transports</a:t>
            </a:r>
            <a:r>
              <a:rPr lang="es-ES" dirty="0"/>
              <a:t> </a:t>
            </a:r>
          </a:p>
          <a:p>
            <a:pPr marL="285750" indent="-285750" fontAlgn="auto">
              <a:spcAft>
                <a:spcPts val="0"/>
              </a:spcAft>
              <a:buFontTx/>
              <a:buChar char="-"/>
              <a:defRPr/>
            </a:pPr>
            <a:r>
              <a:rPr lang="es-ES" b="1" dirty="0" err="1"/>
              <a:t>Maritime</a:t>
            </a:r>
            <a:r>
              <a:rPr lang="es-ES" b="1" dirty="0"/>
              <a:t> </a:t>
            </a:r>
            <a:r>
              <a:rPr lang="es-ES" dirty="0" err="1"/>
              <a:t>Law</a:t>
            </a:r>
            <a:endParaRPr lang="es-ES" b="1" dirty="0"/>
          </a:p>
          <a:p>
            <a:pPr marL="285750" indent="-285750" fontAlgn="auto">
              <a:spcAft>
                <a:spcPts val="0"/>
              </a:spcAft>
              <a:buFontTx/>
              <a:buChar char="-"/>
              <a:defRPr/>
            </a:pPr>
            <a:r>
              <a:rPr lang="es-ES" b="1" dirty="0"/>
              <a:t>General </a:t>
            </a:r>
            <a:r>
              <a:rPr lang="es-ES" b="1" dirty="0" err="1"/>
              <a:t>terms</a:t>
            </a:r>
            <a:r>
              <a:rPr lang="es-ES" b="1" dirty="0"/>
              <a:t> and </a:t>
            </a:r>
            <a:r>
              <a:rPr lang="es-ES" b="1" dirty="0" err="1"/>
              <a:t>conditions</a:t>
            </a:r>
            <a:r>
              <a:rPr lang="es-ES" b="1" dirty="0"/>
              <a:t> of </a:t>
            </a:r>
            <a:r>
              <a:rPr lang="es-ES" b="1" dirty="0" err="1"/>
              <a:t>business</a:t>
            </a:r>
            <a:r>
              <a:rPr lang="es-ES" b="1" dirty="0"/>
              <a:t> </a:t>
            </a:r>
          </a:p>
          <a:p>
            <a:pPr marL="285750" indent="-285750" fontAlgn="auto">
              <a:spcAft>
                <a:spcPts val="0"/>
              </a:spcAft>
              <a:buFontTx/>
              <a:buChar char="-"/>
              <a:defRPr/>
            </a:pPr>
            <a:r>
              <a:rPr lang="es-ES" b="1" dirty="0"/>
              <a:t>Appeals</a:t>
            </a:r>
            <a:r>
              <a:rPr lang="es-ES" dirty="0"/>
              <a:t> </a:t>
            </a:r>
            <a:r>
              <a:rPr lang="es-ES" dirty="0" err="1"/>
              <a:t>against</a:t>
            </a:r>
            <a:r>
              <a:rPr lang="es-ES" dirty="0"/>
              <a:t> </a:t>
            </a:r>
            <a:r>
              <a:rPr lang="es-ES" b="1" dirty="0"/>
              <a:t>DGSJFP</a:t>
            </a:r>
            <a:r>
              <a:rPr lang="es-ES" dirty="0"/>
              <a:t> </a:t>
            </a:r>
            <a:r>
              <a:rPr lang="es-ES" dirty="0" err="1"/>
              <a:t>on</a:t>
            </a:r>
            <a:r>
              <a:rPr lang="es-ES" dirty="0"/>
              <a:t> </a:t>
            </a:r>
            <a:r>
              <a:rPr lang="es-ES" dirty="0" err="1"/>
              <a:t>qualifications</a:t>
            </a:r>
            <a:r>
              <a:rPr lang="es-ES" dirty="0"/>
              <a:t> </a:t>
            </a:r>
            <a:r>
              <a:rPr lang="es-ES" dirty="0" err="1"/>
              <a:t>made</a:t>
            </a:r>
            <a:r>
              <a:rPr lang="es-ES" dirty="0"/>
              <a:t> </a:t>
            </a:r>
            <a:r>
              <a:rPr lang="es-ES" dirty="0" err="1"/>
              <a:t>by</a:t>
            </a:r>
            <a:r>
              <a:rPr lang="es-ES" dirty="0"/>
              <a:t> a </a:t>
            </a:r>
            <a:r>
              <a:rPr lang="es-ES" dirty="0" err="1"/>
              <a:t>Commercial</a:t>
            </a:r>
            <a:r>
              <a:rPr lang="es-ES" dirty="0"/>
              <a:t> Registrar </a:t>
            </a:r>
          </a:p>
          <a:p>
            <a:pPr marL="285750" indent="-285750" fontAlgn="auto">
              <a:spcAft>
                <a:spcPts val="0"/>
              </a:spcAft>
              <a:buFontTx/>
              <a:buChar char="-"/>
              <a:defRPr/>
            </a:pPr>
            <a:r>
              <a:rPr lang="es-ES" dirty="0" err="1"/>
              <a:t>European</a:t>
            </a:r>
            <a:r>
              <a:rPr lang="es-ES" dirty="0"/>
              <a:t> (arts. 101 and 102 TFUE) and </a:t>
            </a:r>
            <a:r>
              <a:rPr lang="es-ES" dirty="0" err="1"/>
              <a:t>national</a:t>
            </a:r>
            <a:r>
              <a:rPr lang="es-ES" dirty="0"/>
              <a:t> (Comp. </a:t>
            </a:r>
            <a:r>
              <a:rPr lang="es-ES" dirty="0" err="1"/>
              <a:t>Act</a:t>
            </a:r>
            <a:r>
              <a:rPr lang="es-ES" dirty="0"/>
              <a:t>) </a:t>
            </a:r>
            <a:r>
              <a:rPr lang="es-ES" b="1" dirty="0" err="1"/>
              <a:t>Competition</a:t>
            </a:r>
            <a:r>
              <a:rPr lang="es-ES" b="1" dirty="0"/>
              <a:t> </a:t>
            </a:r>
            <a:r>
              <a:rPr lang="es-ES" b="1" dirty="0" err="1"/>
              <a:t>Law</a:t>
            </a:r>
            <a:endParaRPr lang="es-ES" dirty="0"/>
          </a:p>
        </p:txBody>
      </p:sp>
      <p:sp>
        <p:nvSpPr>
          <p:cNvPr id="33796" name="CuadroTexto 5">
            <a:extLst>
              <a:ext uri="{FF2B5EF4-FFF2-40B4-BE49-F238E27FC236}">
                <a16:creationId xmlns:a16="http://schemas.microsoft.com/office/drawing/2014/main" id="{06C853CA-20C7-624F-BFAE-61D72EB8ABA0}"/>
              </a:ext>
            </a:extLst>
          </p:cNvPr>
          <p:cNvSpPr txBox="1">
            <a:spLocks noChangeArrowheads="1"/>
          </p:cNvSpPr>
          <p:nvPr/>
        </p:nvSpPr>
        <p:spPr bwMode="auto">
          <a:xfrm>
            <a:off x="467544" y="3215563"/>
            <a:ext cx="2794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ckwell" panose="02060603020205020403" pitchFamily="18" charset="77"/>
              </a:defRPr>
            </a:lvl1pPr>
            <a:lvl2pPr marL="742950" indent="-285750">
              <a:defRPr>
                <a:solidFill>
                  <a:schemeClr val="tx1"/>
                </a:solidFill>
                <a:latin typeface="Rockwell" panose="02060603020205020403" pitchFamily="18" charset="77"/>
              </a:defRPr>
            </a:lvl2pPr>
            <a:lvl3pPr marL="1143000" indent="-228600">
              <a:defRPr>
                <a:solidFill>
                  <a:schemeClr val="tx1"/>
                </a:solidFill>
                <a:latin typeface="Rockwell" panose="02060603020205020403" pitchFamily="18" charset="77"/>
              </a:defRPr>
            </a:lvl3pPr>
            <a:lvl4pPr marL="1600200" indent="-228600">
              <a:defRPr>
                <a:solidFill>
                  <a:schemeClr val="tx1"/>
                </a:solidFill>
                <a:latin typeface="Rockwell" panose="02060603020205020403" pitchFamily="18" charset="77"/>
              </a:defRPr>
            </a:lvl4pPr>
            <a:lvl5pPr marL="2057400" indent="-228600">
              <a:defRPr>
                <a:solidFill>
                  <a:schemeClr val="tx1"/>
                </a:solidFill>
                <a:latin typeface="Rockwell" panose="02060603020205020403" pitchFamily="18" charset="77"/>
              </a:defRPr>
            </a:lvl5pPr>
            <a:lvl6pPr marL="2514600" indent="-228600" defTabSz="457200" fontAlgn="base">
              <a:spcBef>
                <a:spcPct val="0"/>
              </a:spcBef>
              <a:spcAft>
                <a:spcPct val="0"/>
              </a:spcAft>
              <a:defRPr>
                <a:solidFill>
                  <a:schemeClr val="tx1"/>
                </a:solidFill>
                <a:latin typeface="Rockwell" panose="02060603020205020403" pitchFamily="18" charset="77"/>
              </a:defRPr>
            </a:lvl6pPr>
            <a:lvl7pPr marL="2971800" indent="-228600" defTabSz="457200" fontAlgn="base">
              <a:spcBef>
                <a:spcPct val="0"/>
              </a:spcBef>
              <a:spcAft>
                <a:spcPct val="0"/>
              </a:spcAft>
              <a:defRPr>
                <a:solidFill>
                  <a:schemeClr val="tx1"/>
                </a:solidFill>
                <a:latin typeface="Rockwell" panose="02060603020205020403" pitchFamily="18" charset="77"/>
              </a:defRPr>
            </a:lvl7pPr>
            <a:lvl8pPr marL="3429000" indent="-228600" defTabSz="457200" fontAlgn="base">
              <a:spcBef>
                <a:spcPct val="0"/>
              </a:spcBef>
              <a:spcAft>
                <a:spcPct val="0"/>
              </a:spcAft>
              <a:defRPr>
                <a:solidFill>
                  <a:schemeClr val="tx1"/>
                </a:solidFill>
                <a:latin typeface="Rockwell" panose="02060603020205020403" pitchFamily="18" charset="77"/>
              </a:defRPr>
            </a:lvl8pPr>
            <a:lvl9pPr marL="3886200" indent="-228600" defTabSz="457200" fontAlgn="base">
              <a:spcBef>
                <a:spcPct val="0"/>
              </a:spcBef>
              <a:spcAft>
                <a:spcPct val="0"/>
              </a:spcAft>
              <a:defRPr>
                <a:solidFill>
                  <a:schemeClr val="tx1"/>
                </a:solidFill>
                <a:latin typeface="Rockwell" panose="02060603020205020403" pitchFamily="18" charset="77"/>
              </a:defRPr>
            </a:lvl9pPr>
          </a:lstStyle>
          <a:p>
            <a:pPr algn="ctr" eaLnBrk="1" hangingPunct="1"/>
            <a:r>
              <a:rPr lang="es-ES" altLang="es-ES" dirty="0" err="1"/>
              <a:t>Commercial</a:t>
            </a:r>
            <a:r>
              <a:rPr lang="es-ES" altLang="es-ES" dirty="0"/>
              <a:t> “</a:t>
            </a:r>
            <a:r>
              <a:rPr lang="es-ES" altLang="es-ES" dirty="0" err="1"/>
              <a:t>Jurisdiction</a:t>
            </a:r>
            <a:r>
              <a:rPr lang="es-ES" altLang="es-ES" dirty="0"/>
              <a:t>” </a:t>
            </a:r>
            <a:r>
              <a:rPr lang="es-ES" altLang="es-ES" dirty="0" err="1"/>
              <a:t>within</a:t>
            </a:r>
            <a:r>
              <a:rPr lang="es-ES" altLang="es-ES" dirty="0"/>
              <a:t> </a:t>
            </a:r>
            <a:r>
              <a:rPr lang="es-ES" altLang="es-ES" dirty="0" err="1"/>
              <a:t>the</a:t>
            </a:r>
            <a:r>
              <a:rPr lang="es-ES" altLang="es-ES" dirty="0"/>
              <a:t> Civil </a:t>
            </a:r>
            <a:r>
              <a:rPr lang="es-ES" altLang="es-ES" dirty="0" err="1"/>
              <a:t>order</a:t>
            </a:r>
            <a:endParaRPr lang="es-ES" altLang="es-ES" dirty="0"/>
          </a:p>
        </p:txBody>
      </p:sp>
      <p:pic>
        <p:nvPicPr>
          <p:cNvPr id="33797" name="Imagen 10" descr="juzgadomercantil-24033.jpg">
            <a:extLst>
              <a:ext uri="{FF2B5EF4-FFF2-40B4-BE49-F238E27FC236}">
                <a16:creationId xmlns:a16="http://schemas.microsoft.com/office/drawing/2014/main" id="{41613B78-4AFA-1044-8D2F-D718FD9321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97388"/>
            <a:ext cx="4071938"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C77266-CBBD-D29E-5C3A-529ADFCFE93F}"/>
              </a:ext>
            </a:extLst>
          </p:cNvPr>
          <p:cNvSpPr>
            <a:spLocks noGrp="1"/>
          </p:cNvSpPr>
          <p:nvPr>
            <p:ph type="ctrTitle"/>
          </p:nvPr>
        </p:nvSpPr>
        <p:spPr>
          <a:xfrm>
            <a:off x="323529" y="639097"/>
            <a:ext cx="4005124" cy="3781101"/>
          </a:xfrm>
        </p:spPr>
        <p:txBody>
          <a:bodyPr>
            <a:normAutofit/>
          </a:bodyPr>
          <a:lstStyle/>
          <a:p>
            <a:pPr algn="ctr"/>
            <a:r>
              <a:rPr lang="es-ES" dirty="0" err="1"/>
              <a:t>Thank</a:t>
            </a:r>
            <a:r>
              <a:rPr lang="es-ES" dirty="0"/>
              <a:t> </a:t>
            </a:r>
            <a:r>
              <a:rPr lang="es-ES" dirty="0" err="1"/>
              <a:t>you</a:t>
            </a:r>
            <a:r>
              <a:rPr lang="es-ES" dirty="0"/>
              <a:t>! </a:t>
            </a:r>
            <a:br>
              <a:rPr lang="es-ES" dirty="0"/>
            </a:br>
            <a:r>
              <a:rPr lang="es-ES" dirty="0" err="1"/>
              <a:t>Salamat</a:t>
            </a:r>
            <a:r>
              <a:rPr lang="es-ES" dirty="0"/>
              <a:t>!</a:t>
            </a:r>
          </a:p>
        </p:txBody>
      </p:sp>
      <p:sp>
        <p:nvSpPr>
          <p:cNvPr id="14" name="Rectangle 13">
            <a:extLst>
              <a:ext uri="{FF2B5EF4-FFF2-40B4-BE49-F238E27FC236}">
                <a16:creationId xmlns:a16="http://schemas.microsoft.com/office/drawing/2014/main" id="{A05A293D-F269-4473-8603-8FA6CEF2B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5687" y="0"/>
            <a:ext cx="45683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4">
            <a:extLst>
              <a:ext uri="{FF2B5EF4-FFF2-40B4-BE49-F238E27FC236}">
                <a16:creationId xmlns:a16="http://schemas.microsoft.com/office/drawing/2014/main" id="{43794753-1376-431D-9F85-6AECA9C15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7244" y="958640"/>
            <a:ext cx="3594158"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78A2B931-396A-22A0-170B-4CABF1E44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93" y="5059278"/>
            <a:ext cx="3122099" cy="840082"/>
          </a:xfrm>
          <a:prstGeom prst="rect">
            <a:avLst/>
          </a:prstGeom>
        </p:spPr>
      </p:pic>
      <p:pic>
        <p:nvPicPr>
          <p:cNvPr id="5" name="Imagen 4">
            <a:extLst>
              <a:ext uri="{FF2B5EF4-FFF2-40B4-BE49-F238E27FC236}">
                <a16:creationId xmlns:a16="http://schemas.microsoft.com/office/drawing/2014/main" id="{130A3A1C-A462-FD39-BBB3-B95F452AB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2228103"/>
            <a:ext cx="1299299" cy="1373122"/>
          </a:xfrm>
          <a:prstGeom prst="rect">
            <a:avLst/>
          </a:prstGeom>
        </p:spPr>
      </p:pic>
      <p:pic>
        <p:nvPicPr>
          <p:cNvPr id="9" name="Imagen 8">
            <a:extLst>
              <a:ext uri="{FF2B5EF4-FFF2-40B4-BE49-F238E27FC236}">
                <a16:creationId xmlns:a16="http://schemas.microsoft.com/office/drawing/2014/main" id="{9B5F52FA-3BEB-AE4D-0CE0-F4D8E7B4DA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8537" y="3540746"/>
            <a:ext cx="2691572" cy="1514008"/>
          </a:xfrm>
          <a:prstGeom prst="rect">
            <a:avLst/>
          </a:prstGeom>
        </p:spPr>
      </p:pic>
      <p:pic>
        <p:nvPicPr>
          <p:cNvPr id="12" name="Imagen 11" descr="Logotipo&#10;&#10;Descripción generada automáticamente">
            <a:extLst>
              <a:ext uri="{FF2B5EF4-FFF2-40B4-BE49-F238E27FC236}">
                <a16:creationId xmlns:a16="http://schemas.microsoft.com/office/drawing/2014/main" id="{3D847F84-D25D-C385-3F82-66B80F3F8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120" y="831115"/>
            <a:ext cx="2405704" cy="1726353"/>
          </a:xfrm>
          <a:prstGeom prst="rect">
            <a:avLst/>
          </a:prstGeom>
        </p:spPr>
      </p:pic>
    </p:spTree>
    <p:extLst>
      <p:ext uri="{BB962C8B-B14F-4D97-AF65-F5344CB8AC3E}">
        <p14:creationId xmlns:p14="http://schemas.microsoft.com/office/powerpoint/2010/main" val="29561843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ble">
  <a:themeElements>
    <a:clrScheme name="Ci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Ci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i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docProps/app.xml><?xml version="1.0" encoding="utf-8"?>
<Properties xmlns="http://schemas.openxmlformats.org/officeDocument/2006/extended-properties" xmlns:vt="http://schemas.openxmlformats.org/officeDocument/2006/docPropsVTypes">
  <TotalTime>1095</TotalTime>
  <Words>1677</Words>
  <Application>Microsoft Macintosh PowerPoint</Application>
  <PresentationFormat>Presentación en pantalla (4:3)</PresentationFormat>
  <Paragraphs>225</Paragraphs>
  <Slides>32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32</vt:i4>
      </vt:variant>
    </vt:vector>
  </HeadingPairs>
  <TitlesOfParts>
    <vt:vector size="40" baseType="lpstr">
      <vt:lpstr>Arial</vt:lpstr>
      <vt:lpstr>Calibri</vt:lpstr>
      <vt:lpstr>Cambria</vt:lpstr>
      <vt:lpstr>Century Gothic</vt:lpstr>
      <vt:lpstr>Rockwell</vt:lpstr>
      <vt:lpstr>Wingdings</vt:lpstr>
      <vt:lpstr>Wingdings 2</vt:lpstr>
      <vt:lpstr>Citable</vt:lpstr>
      <vt:lpstr>Spanish and European  Commercial Law System:   History, Evolution, Current Trends and Challenges </vt:lpstr>
      <vt:lpstr>Presentación de PowerPoint</vt:lpstr>
      <vt:lpstr>Let’s begin with some questions…</vt:lpstr>
      <vt:lpstr>Presentación de PowerPoint</vt:lpstr>
      <vt:lpstr>Concept of Commercial Law</vt:lpstr>
      <vt:lpstr>Commercial Law</vt:lpstr>
      <vt:lpstr>Spanish Proposal for a new Commercial Code (abandoned)  Its notion of Commercial Law</vt:lpstr>
      <vt:lpstr>Presentación de PowerPoint</vt:lpstr>
      <vt:lpstr>Distinction between Civil and Commercial Law Is Commercial Law just a part of private Law?</vt:lpstr>
      <vt:lpstr>“Quod gerunt mercatores,  quasi publicum officium”</vt:lpstr>
      <vt:lpstr>Private Law</vt:lpstr>
      <vt:lpstr>What is Commercial Law? Delimitation criteria</vt:lpstr>
      <vt:lpstr>What does the regulation say that Commmercial Law actually IS?</vt:lpstr>
      <vt:lpstr>Concept of Commercial Law in the Proposal for a new Commercial Code</vt:lpstr>
      <vt:lpstr>Is it clear?</vt:lpstr>
      <vt:lpstr>Not really…</vt:lpstr>
      <vt:lpstr>Let’s clarify this…</vt:lpstr>
      <vt:lpstr>Origin and historical development of C.L.</vt:lpstr>
      <vt:lpstr>Origin of Commercial Law</vt:lpstr>
      <vt:lpstr>Commercial Law in the Modern Age</vt:lpstr>
      <vt:lpstr>Commercial Codification (coding)</vt:lpstr>
      <vt:lpstr>Code of Commerce 1885</vt:lpstr>
      <vt:lpstr>What’s happening to commercial Law? Current evolution</vt:lpstr>
      <vt:lpstr>Presentación de PowerPoint</vt:lpstr>
      <vt:lpstr>Current Commercial Law (trends)</vt:lpstr>
      <vt:lpstr>An attempt to delineate the current content of Commercial Law</vt:lpstr>
      <vt:lpstr>Main Commercial Acts</vt:lpstr>
      <vt:lpstr>Distribution of competences State- Auton. Communities</vt:lpstr>
      <vt:lpstr>Autonomous Communities</vt:lpstr>
      <vt:lpstr>Commercial Law and European Union</vt:lpstr>
      <vt:lpstr>Commercial Courts</vt:lpstr>
      <vt:lpstr>Thank you!  Salamat!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Eugenio Olmedo Peralta</cp:lastModifiedBy>
  <cp:revision>2</cp:revision>
  <dcterms:created xsi:type="dcterms:W3CDTF">2019-02-21T18:59:59Z</dcterms:created>
  <dcterms:modified xsi:type="dcterms:W3CDTF">2022-06-06T03:14:57Z</dcterms:modified>
</cp:coreProperties>
</file>